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4" r:id="rId14"/>
    <p:sldId id="275" r:id="rId15"/>
    <p:sldId id="277" r:id="rId16"/>
    <p:sldId id="278" r:id="rId17"/>
    <p:sldId id="279" r:id="rId18"/>
    <p:sldId id="281" r:id="rId19"/>
    <p:sldId id="283" r:id="rId20"/>
    <p:sldId id="284" r:id="rId21"/>
    <p:sldId id="285" r:id="rId22"/>
    <p:sldId id="286" r:id="rId23"/>
    <p:sldId id="287" r:id="rId24"/>
    <p:sldId id="289" r:id="rId25"/>
    <p:sldId id="290" r:id="rId26"/>
    <p:sldId id="291" r:id="rId27"/>
    <p:sldId id="292" r:id="rId28"/>
  </p:sldIdLst>
  <p:sldSz cx="12192000" cy="6858000"/>
  <p:notesSz cx="6954838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C58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DFD990-201E-4269-B740-A7BB6139774C}" v="1171" dt="2020-05-05T17:44:57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ley Row" userId="b710fce313739dec" providerId="LiveId" clId="{73DFD990-201E-4269-B740-A7BB6139774C}"/>
    <pc:docChg chg="undo redo custSel mod delSld modSld sldOrd">
      <pc:chgData name="Lesley Row" userId="b710fce313739dec" providerId="LiveId" clId="{73DFD990-201E-4269-B740-A7BB6139774C}" dt="2020-05-05T17:47:16.736" v="4295" actId="1037"/>
      <pc:docMkLst>
        <pc:docMk/>
      </pc:docMkLst>
      <pc:sldChg chg="addSp delSp modSp mod setBg delDesignElem">
        <pc:chgData name="Lesley Row" userId="b710fce313739dec" providerId="LiveId" clId="{73DFD990-201E-4269-B740-A7BB6139774C}" dt="2020-05-05T16:50:58.959" v="3606" actId="255"/>
        <pc:sldMkLst>
          <pc:docMk/>
          <pc:sldMk cId="2374504354" sldId="256"/>
        </pc:sldMkLst>
        <pc:spChg chg="mod ord">
          <ac:chgData name="Lesley Row" userId="b710fce313739dec" providerId="LiveId" clId="{73DFD990-201E-4269-B740-A7BB6139774C}" dt="2020-05-02T21:30:57.248" v="86" actId="2711"/>
          <ac:spMkLst>
            <pc:docMk/>
            <pc:sldMk cId="2374504354" sldId="256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6:50:58.959" v="3606" actId="255"/>
          <ac:spMkLst>
            <pc:docMk/>
            <pc:sldMk cId="2374504354" sldId="256"/>
            <ac:spMk id="5" creationId="{00000000-0000-0000-0000-000000000000}"/>
          </ac:spMkLst>
        </pc:spChg>
        <pc:spChg chg="add">
          <ac:chgData name="Lesley Row" userId="b710fce313739dec" providerId="LiveId" clId="{73DFD990-201E-4269-B740-A7BB6139774C}" dt="2020-05-02T21:28:03.755" v="56" actId="26606"/>
          <ac:spMkLst>
            <pc:docMk/>
            <pc:sldMk cId="2374504354" sldId="256"/>
            <ac:spMk id="8" creationId="{DD6BC9EB-F181-48AB-BCA2-3D1DB20D2D87}"/>
          </ac:spMkLst>
        </pc:spChg>
        <pc:spChg chg="add">
          <ac:chgData name="Lesley Row" userId="b710fce313739dec" providerId="LiveId" clId="{73DFD990-201E-4269-B740-A7BB6139774C}" dt="2020-05-02T21:28:03.755" v="56" actId="26606"/>
          <ac:spMkLst>
            <pc:docMk/>
            <pc:sldMk cId="2374504354" sldId="256"/>
            <ac:spMk id="9" creationId="{D33AAA80-39DC-4020-9BFF-0718F35C7661}"/>
          </ac:spMkLst>
        </pc:spChg>
        <pc:spChg chg="add del">
          <ac:chgData name="Lesley Row" userId="b710fce313739dec" providerId="LiveId" clId="{73DFD990-201E-4269-B740-A7BB6139774C}" dt="2020-05-02T21:26:00.288" v="13" actId="26606"/>
          <ac:spMkLst>
            <pc:docMk/>
            <pc:sldMk cId="2374504354" sldId="256"/>
            <ac:spMk id="10" creationId="{2783C067-F8BF-4755-B516-8A0CD74CF60C}"/>
          </ac:spMkLst>
        </pc:spChg>
        <pc:spChg chg="add del">
          <ac:chgData name="Lesley Row" userId="b710fce313739dec" providerId="LiveId" clId="{73DFD990-201E-4269-B740-A7BB6139774C}" dt="2020-05-02T21:26:00.288" v="13" actId="26606"/>
          <ac:spMkLst>
            <pc:docMk/>
            <pc:sldMk cId="2374504354" sldId="256"/>
            <ac:spMk id="12" creationId="{2ED796EC-E7FF-46DB-B912-FB08BF12AA6E}"/>
          </ac:spMkLst>
        </pc:spChg>
        <pc:spChg chg="add">
          <ac:chgData name="Lesley Row" userId="b710fce313739dec" providerId="LiveId" clId="{73DFD990-201E-4269-B740-A7BB6139774C}" dt="2020-05-02T21:28:03.755" v="56" actId="26606"/>
          <ac:spMkLst>
            <pc:docMk/>
            <pc:sldMk cId="2374504354" sldId="256"/>
            <ac:spMk id="13" creationId="{1177F295-741F-4EFF-B0CA-BE69295ADA07}"/>
          </ac:spMkLst>
        </pc:spChg>
        <pc:spChg chg="add del">
          <ac:chgData name="Lesley Row" userId="b710fce313739dec" providerId="LiveId" clId="{73DFD990-201E-4269-B740-A7BB6139774C}" dt="2020-05-02T21:26:00.288" v="13" actId="26606"/>
          <ac:spMkLst>
            <pc:docMk/>
            <pc:sldMk cId="2374504354" sldId="256"/>
            <ac:spMk id="14" creationId="{549A2DAB-B431-487D-95AD-BB0FECB49E57}"/>
          </ac:spMkLst>
        </pc:spChg>
        <pc:spChg chg="add del">
          <ac:chgData name="Lesley Row" userId="b710fce313739dec" providerId="LiveId" clId="{73DFD990-201E-4269-B740-A7BB6139774C}" dt="2020-05-02T21:26:00.288" v="13" actId="26606"/>
          <ac:spMkLst>
            <pc:docMk/>
            <pc:sldMk cId="2374504354" sldId="256"/>
            <ac:spMk id="16" creationId="{0819F787-32B4-46A8-BC57-C6571BCEE243}"/>
          </ac:spMkLst>
        </pc:spChg>
        <pc:spChg chg="add del">
          <ac:chgData name="Lesley Row" userId="b710fce313739dec" providerId="LiveId" clId="{73DFD990-201E-4269-B740-A7BB6139774C}" dt="2020-05-02T21:26:13.133" v="16"/>
          <ac:spMkLst>
            <pc:docMk/>
            <pc:sldMk cId="2374504354" sldId="256"/>
            <ac:spMk id="22" creationId="{DD6BC9EB-F181-48AB-BCA2-3D1DB20D2D87}"/>
          </ac:spMkLst>
        </pc:spChg>
        <pc:spChg chg="add del">
          <ac:chgData name="Lesley Row" userId="b710fce313739dec" providerId="LiveId" clId="{73DFD990-201E-4269-B740-A7BB6139774C}" dt="2020-05-02T21:26:13.133" v="16"/>
          <ac:spMkLst>
            <pc:docMk/>
            <pc:sldMk cId="2374504354" sldId="256"/>
            <ac:spMk id="23" creationId="{D33AAA80-39DC-4020-9BFF-0718F35C7661}"/>
          </ac:spMkLst>
        </pc:spChg>
        <pc:spChg chg="add del">
          <ac:chgData name="Lesley Row" userId="b710fce313739dec" providerId="LiveId" clId="{73DFD990-201E-4269-B740-A7BB6139774C}" dt="2020-05-02T21:26:13.133" v="16"/>
          <ac:spMkLst>
            <pc:docMk/>
            <pc:sldMk cId="2374504354" sldId="256"/>
            <ac:spMk id="25" creationId="{1177F295-741F-4EFF-B0CA-BE69295ADA07}"/>
          </ac:spMkLst>
        </pc:spChg>
        <pc:picChg chg="del">
          <ac:chgData name="Lesley Row" userId="b710fce313739dec" providerId="LiveId" clId="{73DFD990-201E-4269-B740-A7BB6139774C}" dt="2020-05-02T21:25:25.502" v="9" actId="21"/>
          <ac:picMkLst>
            <pc:docMk/>
            <pc:sldMk cId="2374504354" sldId="256"/>
            <ac:picMk id="7" creationId="{00000000-0000-0000-0000-000000000000}"/>
          </ac:picMkLst>
        </pc:picChg>
        <pc:cxnChg chg="add">
          <ac:chgData name="Lesley Row" userId="b710fce313739dec" providerId="LiveId" clId="{73DFD990-201E-4269-B740-A7BB6139774C}" dt="2020-05-02T21:28:03.755" v="56" actId="26606"/>
          <ac:cxnSpMkLst>
            <pc:docMk/>
            <pc:sldMk cId="2374504354" sldId="256"/>
            <ac:cxnSpMk id="11" creationId="{C9C5D90B-7EE3-4D26-AB7D-A5A3A6E11203}"/>
          </ac:cxnSpMkLst>
        </pc:cxnChg>
        <pc:cxnChg chg="add del">
          <ac:chgData name="Lesley Row" userId="b710fce313739dec" providerId="LiveId" clId="{73DFD990-201E-4269-B740-A7BB6139774C}" dt="2020-05-02T21:26:00.288" v="13" actId="26606"/>
          <ac:cxnSpMkLst>
            <pc:docMk/>
            <pc:sldMk cId="2374504354" sldId="256"/>
            <ac:cxnSpMk id="18" creationId="{C5ECDEE1-7093-418F-9CF5-24EEB115C1C1}"/>
          </ac:cxnSpMkLst>
        </pc:cxnChg>
        <pc:cxnChg chg="add del">
          <ac:chgData name="Lesley Row" userId="b710fce313739dec" providerId="LiveId" clId="{73DFD990-201E-4269-B740-A7BB6139774C}" dt="2020-05-02T21:26:00.288" v="13" actId="26606"/>
          <ac:cxnSpMkLst>
            <pc:docMk/>
            <pc:sldMk cId="2374504354" sldId="256"/>
            <ac:cxnSpMk id="20" creationId="{045062AF-EB11-4651-BC4A-4DA21768DE8E}"/>
          </ac:cxnSpMkLst>
        </pc:cxnChg>
        <pc:cxnChg chg="add del">
          <ac:chgData name="Lesley Row" userId="b710fce313739dec" providerId="LiveId" clId="{73DFD990-201E-4269-B740-A7BB6139774C}" dt="2020-05-02T21:26:13.133" v="16"/>
          <ac:cxnSpMkLst>
            <pc:docMk/>
            <pc:sldMk cId="2374504354" sldId="256"/>
            <ac:cxnSpMk id="24" creationId="{C9C5D90B-7EE3-4D26-AB7D-A5A3A6E11203}"/>
          </ac:cxnSpMkLst>
        </pc:cxnChg>
      </pc:sldChg>
      <pc:sldChg chg="addSp delSp modSp mod setBg">
        <pc:chgData name="Lesley Row" userId="b710fce313739dec" providerId="LiveId" clId="{73DFD990-201E-4269-B740-A7BB6139774C}" dt="2020-05-05T16:57:11.549" v="3758" actId="255"/>
        <pc:sldMkLst>
          <pc:docMk/>
          <pc:sldMk cId="773493298" sldId="259"/>
        </pc:sldMkLst>
        <pc:spChg chg="mod">
          <ac:chgData name="Lesley Row" userId="b710fce313739dec" providerId="LiveId" clId="{73DFD990-201E-4269-B740-A7BB6139774C}" dt="2020-05-04T17:18:08.379" v="1450" actId="255"/>
          <ac:spMkLst>
            <pc:docMk/>
            <pc:sldMk cId="773493298" sldId="259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6:57:11.549" v="3758" actId="255"/>
          <ac:spMkLst>
            <pc:docMk/>
            <pc:sldMk cId="773493298" sldId="259"/>
            <ac:spMk id="3" creationId="{00000000-0000-0000-0000-000000000000}"/>
          </ac:spMkLst>
        </pc:spChg>
        <pc:spChg chg="add del">
          <ac:chgData name="Lesley Row" userId="b710fce313739dec" providerId="LiveId" clId="{73DFD990-201E-4269-B740-A7BB6139774C}" dt="2020-05-02T21:33:37.327" v="123" actId="26606"/>
          <ac:spMkLst>
            <pc:docMk/>
            <pc:sldMk cId="773493298" sldId="259"/>
            <ac:spMk id="8" creationId="{603AE127-802C-459A-A612-DB85B67F0DC0}"/>
          </ac:spMkLst>
        </pc:spChg>
        <pc:spChg chg="add del">
          <ac:chgData name="Lesley Row" userId="b710fce313739dec" providerId="LiveId" clId="{73DFD990-201E-4269-B740-A7BB6139774C}" dt="2020-05-02T21:33:37.327" v="123" actId="26606"/>
          <ac:spMkLst>
            <pc:docMk/>
            <pc:sldMk cId="773493298" sldId="259"/>
            <ac:spMk id="10" creationId="{9323D83D-50D6-4040-A58B-FCEA340F886A}"/>
          </ac:spMkLst>
        </pc:spChg>
        <pc:spChg chg="add del">
          <ac:chgData name="Lesley Row" userId="b710fce313739dec" providerId="LiveId" clId="{73DFD990-201E-4269-B740-A7BB6139774C}" dt="2020-05-02T21:33:37.327" v="123" actId="26606"/>
          <ac:spMkLst>
            <pc:docMk/>
            <pc:sldMk cId="773493298" sldId="259"/>
            <ac:spMk id="14" creationId="{F10FD715-4DCE-4779-B634-EC78315EA213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17" creationId="{A65AC7D1-EAA9-48F5-B509-60A7F50BF703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18" creationId="{7E018740-5C2B-4A41-AC1A-7E68D1EC1954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19" creationId="{D6320AF9-619A-4175-865B-5663E1AEF4C5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20" creationId="{166F75A4-C475-4941-8EE2-B80A06A2C1BB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22" creationId="{A032553A-72E8-4B0D-8405-FF9771C9AF05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24" creationId="{765800AC-C3B9-498E-87BC-29FAE4C76B21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26" creationId="{1F9D6ACB-2FF4-49F9-978A-E0D5327FC635}"/>
          </ac:spMkLst>
        </pc:spChg>
        <pc:spChg chg="add del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28" creationId="{A5EC319D-0FEA-4B95-A3EA-01E35672C95B}"/>
          </ac:spMkLst>
        </pc:spChg>
        <pc:spChg chg="add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33" creationId="{9F4444CE-BC8D-4D61-B303-4C05614E62AB}"/>
          </ac:spMkLst>
        </pc:spChg>
        <pc:spChg chg="add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35" creationId="{62423CA5-E2E1-4789-B759-9906C1C94063}"/>
          </ac:spMkLst>
        </pc:spChg>
        <pc:spChg chg="add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37" creationId="{73772B81-181F-48B7-8826-4D9686D15DF5}"/>
          </ac:spMkLst>
        </pc:spChg>
        <pc:spChg chg="add">
          <ac:chgData name="Lesley Row" userId="b710fce313739dec" providerId="LiveId" clId="{73DFD990-201E-4269-B740-A7BB6139774C}" dt="2020-05-02T21:34:59.258" v="152" actId="26606"/>
          <ac:spMkLst>
            <pc:docMk/>
            <pc:sldMk cId="773493298" sldId="259"/>
            <ac:spMk id="39" creationId="{B2205F6E-03C6-4E92-877C-E2482F6599AA}"/>
          </ac:spMkLst>
        </pc:spChg>
        <pc:picChg chg="add del mod">
          <ac:chgData name="Lesley Row" userId="b710fce313739dec" providerId="LiveId" clId="{73DFD990-201E-4269-B740-A7BB6139774C}" dt="2020-05-02T21:29:08.532" v="58" actId="21"/>
          <ac:picMkLst>
            <pc:docMk/>
            <pc:sldMk cId="773493298" sldId="259"/>
            <ac:picMk id="4" creationId="{9C200CEB-E228-4AE4-BD46-5C3C66354FF5}"/>
          </ac:picMkLst>
        </pc:picChg>
        <pc:picChg chg="add del mod">
          <ac:chgData name="Lesley Row" userId="b710fce313739dec" providerId="LiveId" clId="{73DFD990-201E-4269-B740-A7BB6139774C}" dt="2020-05-02T21:29:17.058" v="60" actId="21"/>
          <ac:picMkLst>
            <pc:docMk/>
            <pc:sldMk cId="773493298" sldId="259"/>
            <ac:picMk id="5" creationId="{E67E5F7E-1441-4D0A-80C4-2DF80E5D1782}"/>
          </ac:picMkLst>
        </pc:picChg>
        <pc:picChg chg="add del mod">
          <ac:chgData name="Lesley Row" userId="b710fce313739dec" providerId="LiveId" clId="{73DFD990-201E-4269-B740-A7BB6139774C}" dt="2020-05-02T21:29:38.251" v="63"/>
          <ac:picMkLst>
            <pc:docMk/>
            <pc:sldMk cId="773493298" sldId="259"/>
            <ac:picMk id="6" creationId="{0902D9C8-FDF0-4282-B6D8-2286EF74D91A}"/>
          </ac:picMkLst>
        </pc:picChg>
        <pc:picChg chg="add mod ord">
          <ac:chgData name="Lesley Row" userId="b710fce313739dec" providerId="LiveId" clId="{73DFD990-201E-4269-B740-A7BB6139774C}" dt="2020-05-02T21:34:59.258" v="152" actId="26606"/>
          <ac:picMkLst>
            <pc:docMk/>
            <pc:sldMk cId="773493298" sldId="259"/>
            <ac:picMk id="7" creationId="{12E76F57-6737-46A8-93B4-D5D5EDB297EA}"/>
          </ac:picMkLst>
        </pc:picChg>
        <pc:cxnChg chg="add del">
          <ac:chgData name="Lesley Row" userId="b710fce313739dec" providerId="LiveId" clId="{73DFD990-201E-4269-B740-A7BB6139774C}" dt="2020-05-02T21:33:37.327" v="123" actId="26606"/>
          <ac:cxnSpMkLst>
            <pc:docMk/>
            <pc:sldMk cId="773493298" sldId="259"/>
            <ac:cxnSpMk id="12" creationId="{1A1FE6BB-DFB2-4080-9B5E-076EF5DDE67B}"/>
          </ac:cxnSpMkLst>
        </pc:cxnChg>
        <pc:cxnChg chg="add del">
          <ac:chgData name="Lesley Row" userId="b710fce313739dec" providerId="LiveId" clId="{73DFD990-201E-4269-B740-A7BB6139774C}" dt="2020-05-02T21:34:59.258" v="152" actId="26606"/>
          <ac:cxnSpMkLst>
            <pc:docMk/>
            <pc:sldMk cId="773493298" sldId="259"/>
            <ac:cxnSpMk id="16" creationId="{EFECD4E8-AD3E-4228-82A2-9461958EA94D}"/>
          </ac:cxnSpMkLst>
        </pc:cxnChg>
        <pc:cxnChg chg="add del">
          <ac:chgData name="Lesley Row" userId="b710fce313739dec" providerId="LiveId" clId="{73DFD990-201E-4269-B740-A7BB6139774C}" dt="2020-05-02T21:34:59.258" v="152" actId="26606"/>
          <ac:cxnSpMkLst>
            <pc:docMk/>
            <pc:sldMk cId="773493298" sldId="259"/>
            <ac:cxnSpMk id="21" creationId="{063B6EC6-D752-4EE7-908B-F8F19E8C7FEA}"/>
          </ac:cxnSpMkLst>
        </pc:cxnChg>
      </pc:sldChg>
      <pc:sldChg chg="addSp delSp modSp mod setBg">
        <pc:chgData name="Lesley Row" userId="b710fce313739dec" providerId="LiveId" clId="{73DFD990-201E-4269-B740-A7BB6139774C}" dt="2020-05-05T17:47:16.736" v="4295" actId="1037"/>
        <pc:sldMkLst>
          <pc:docMk/>
          <pc:sldMk cId="3692862589" sldId="260"/>
        </pc:sldMkLst>
        <pc:spChg chg="mod">
          <ac:chgData name="Lesley Row" userId="b710fce313739dec" providerId="LiveId" clId="{73DFD990-201E-4269-B740-A7BB6139774C}" dt="2020-05-05T17:46:04.970" v="4279" actId="14100"/>
          <ac:spMkLst>
            <pc:docMk/>
            <pc:sldMk cId="3692862589" sldId="260"/>
            <ac:spMk id="2" creationId="{00000000-0000-0000-0000-000000000000}"/>
          </ac:spMkLst>
        </pc:spChg>
        <pc:spChg chg="mod ord">
          <ac:chgData name="Lesley Row" userId="b710fce313739dec" providerId="LiveId" clId="{73DFD990-201E-4269-B740-A7BB6139774C}" dt="2020-05-05T17:47:07.313" v="4292" actId="1076"/>
          <ac:spMkLst>
            <pc:docMk/>
            <pc:sldMk cId="3692862589" sldId="260"/>
            <ac:spMk id="3" creationId="{00000000-0000-0000-0000-000000000000}"/>
          </ac:spMkLst>
        </pc:spChg>
        <pc:spChg chg="add del">
          <ac:chgData name="Lesley Row" userId="b710fce313739dec" providerId="LiveId" clId="{73DFD990-201E-4269-B740-A7BB6139774C}" dt="2020-05-02T21:41:50.247" v="198" actId="26606"/>
          <ac:spMkLst>
            <pc:docMk/>
            <pc:sldMk cId="3692862589" sldId="260"/>
            <ac:spMk id="71" creationId="{3BCB5F6A-9EB0-40B0-9D13-3023E9A20508}"/>
          </ac:spMkLst>
        </pc:spChg>
        <pc:picChg chg="del">
          <ac:chgData name="Lesley Row" userId="b710fce313739dec" providerId="LiveId" clId="{73DFD990-201E-4269-B740-A7BB6139774C}" dt="2020-05-02T21:41:15.306" v="193" actId="21"/>
          <ac:picMkLst>
            <pc:docMk/>
            <pc:sldMk cId="3692862589" sldId="260"/>
            <ac:picMk id="4" creationId="{00000000-0000-0000-0000-000000000000}"/>
          </ac:picMkLst>
        </pc:picChg>
        <pc:picChg chg="del mod">
          <ac:chgData name="Lesley Row" userId="b710fce313739dec" providerId="LiveId" clId="{73DFD990-201E-4269-B740-A7BB6139774C}" dt="2020-05-02T21:41:18.041" v="194" actId="21"/>
          <ac:picMkLst>
            <pc:docMk/>
            <pc:sldMk cId="3692862589" sldId="260"/>
            <ac:picMk id="5" creationId="{00000000-0000-0000-0000-000000000000}"/>
          </ac:picMkLst>
        </pc:picChg>
        <pc:picChg chg="add del mod">
          <ac:chgData name="Lesley Row" userId="b710fce313739dec" providerId="LiveId" clId="{73DFD990-201E-4269-B740-A7BB6139774C}" dt="2020-05-05T17:38:04.183" v="4203" actId="478"/>
          <ac:picMkLst>
            <pc:docMk/>
            <pc:sldMk cId="3692862589" sldId="260"/>
            <ac:picMk id="5" creationId="{499FF909-54F1-4162-B7B8-23018A83AA97}"/>
          </ac:picMkLst>
        </pc:picChg>
        <pc:picChg chg="add del mod">
          <ac:chgData name="Lesley Row" userId="b710fce313739dec" providerId="LiveId" clId="{73DFD990-201E-4269-B740-A7BB6139774C}" dt="2020-05-05T17:38:30.793" v="4205" actId="931"/>
          <ac:picMkLst>
            <pc:docMk/>
            <pc:sldMk cId="3692862589" sldId="260"/>
            <ac:picMk id="7" creationId="{226D8251-78F5-4E99-8192-17238CDB567E}"/>
          </ac:picMkLst>
        </pc:picChg>
        <pc:picChg chg="add del mod">
          <ac:chgData name="Lesley Row" userId="b710fce313739dec" providerId="LiveId" clId="{73DFD990-201E-4269-B740-A7BB6139774C}" dt="2020-05-05T17:43:32.263" v="4263" actId="21"/>
          <ac:picMkLst>
            <pc:docMk/>
            <pc:sldMk cId="3692862589" sldId="260"/>
            <ac:picMk id="9" creationId="{69D719A0-22B7-425C-8DA3-37BB091645CC}"/>
          </ac:picMkLst>
        </pc:picChg>
        <pc:picChg chg="add mod">
          <ac:chgData name="Lesley Row" userId="b710fce313739dec" providerId="LiveId" clId="{73DFD990-201E-4269-B740-A7BB6139774C}" dt="2020-05-05T17:47:16.736" v="4295" actId="1037"/>
          <ac:picMkLst>
            <pc:docMk/>
            <pc:sldMk cId="3692862589" sldId="260"/>
            <ac:picMk id="11" creationId="{4458A09D-9470-4C83-B15A-043990EC758E}"/>
          </ac:picMkLst>
        </pc:picChg>
        <pc:picChg chg="add del mod">
          <ac:chgData name="Lesley Row" userId="b710fce313739dec" providerId="LiveId" clId="{73DFD990-201E-4269-B740-A7BB6139774C}" dt="2020-05-05T17:39:36.134" v="4212" actId="21"/>
          <ac:picMkLst>
            <pc:docMk/>
            <pc:sldMk cId="3692862589" sldId="260"/>
            <ac:picMk id="1026" creationId="{03754C01-C5EF-465C-A46B-7F07E487BAB9}"/>
          </ac:picMkLst>
        </pc:picChg>
      </pc:sldChg>
      <pc:sldChg chg="addSp delSp modSp mod setBg">
        <pc:chgData name="Lesley Row" userId="b710fce313739dec" providerId="LiveId" clId="{73DFD990-201E-4269-B740-A7BB6139774C}" dt="2020-05-05T16:53:33.019" v="3636" actId="255"/>
        <pc:sldMkLst>
          <pc:docMk/>
          <pc:sldMk cId="4089472605" sldId="262"/>
        </pc:sldMkLst>
        <pc:spChg chg="mod">
          <ac:chgData name="Lesley Row" userId="b710fce313739dec" providerId="LiveId" clId="{73DFD990-201E-4269-B740-A7BB6139774C}" dt="2020-05-04T17:18:26.411" v="1453" actId="255"/>
          <ac:spMkLst>
            <pc:docMk/>
            <pc:sldMk cId="4089472605" sldId="262"/>
            <ac:spMk id="2" creationId="{00000000-0000-0000-0000-000000000000}"/>
          </ac:spMkLst>
        </pc:spChg>
        <pc:spChg chg="del mod">
          <ac:chgData name="Lesley Row" userId="b710fce313739dec" providerId="LiveId" clId="{73DFD990-201E-4269-B740-A7BB6139774C}" dt="2020-05-02T21:44:04.264" v="218" actId="26606"/>
          <ac:spMkLst>
            <pc:docMk/>
            <pc:sldMk cId="4089472605" sldId="262"/>
            <ac:spMk id="3" creationId="{00000000-0000-0000-0000-000000000000}"/>
          </ac:spMkLst>
        </pc:spChg>
        <pc:spChg chg="add">
          <ac:chgData name="Lesley Row" userId="b710fce313739dec" providerId="LiveId" clId="{73DFD990-201E-4269-B740-A7BB6139774C}" dt="2020-05-02T21:44:04.264" v="218" actId="26606"/>
          <ac:spMkLst>
            <pc:docMk/>
            <pc:sldMk cId="4089472605" sldId="262"/>
            <ac:spMk id="10" creationId="{9F4444CE-BC8D-4D61-B303-4C05614E62AB}"/>
          </ac:spMkLst>
        </pc:spChg>
        <pc:spChg chg="add">
          <ac:chgData name="Lesley Row" userId="b710fce313739dec" providerId="LiveId" clId="{73DFD990-201E-4269-B740-A7BB6139774C}" dt="2020-05-02T21:44:04.264" v="218" actId="26606"/>
          <ac:spMkLst>
            <pc:docMk/>
            <pc:sldMk cId="4089472605" sldId="262"/>
            <ac:spMk id="12" creationId="{73772B81-181F-48B7-8826-4D9686D15DF5}"/>
          </ac:spMkLst>
        </pc:spChg>
        <pc:spChg chg="add">
          <ac:chgData name="Lesley Row" userId="b710fce313739dec" providerId="LiveId" clId="{73DFD990-201E-4269-B740-A7BB6139774C}" dt="2020-05-02T21:44:04.264" v="218" actId="26606"/>
          <ac:spMkLst>
            <pc:docMk/>
            <pc:sldMk cId="4089472605" sldId="262"/>
            <ac:spMk id="14" creationId="{B2205F6E-03C6-4E92-877C-E2482F6599AA}"/>
          </ac:spMkLst>
        </pc:spChg>
        <pc:graphicFrameChg chg="add mod">
          <ac:chgData name="Lesley Row" userId="b710fce313739dec" providerId="LiveId" clId="{73DFD990-201E-4269-B740-A7BB6139774C}" dt="2020-05-05T16:53:33.019" v="3636" actId="255"/>
          <ac:graphicFrameMkLst>
            <pc:docMk/>
            <pc:sldMk cId="4089472605" sldId="262"/>
            <ac:graphicFrameMk id="5" creationId="{AE0AA1A5-47E3-423B-AC6A-04FC9DB563F0}"/>
          </ac:graphicFrameMkLst>
        </pc:graphicFrameChg>
      </pc:sldChg>
      <pc:sldChg chg="addSp delSp modSp del mod">
        <pc:chgData name="Lesley Row" userId="b710fce313739dec" providerId="LiveId" clId="{73DFD990-201E-4269-B740-A7BB6139774C}" dt="2020-05-04T21:07:35.175" v="3170" actId="2696"/>
        <pc:sldMkLst>
          <pc:docMk/>
          <pc:sldMk cId="1082655342" sldId="263"/>
        </pc:sldMkLst>
        <pc:spChg chg="mod">
          <ac:chgData name="Lesley Row" userId="b710fce313739dec" providerId="LiveId" clId="{73DFD990-201E-4269-B740-A7BB6139774C}" dt="2020-05-04T17:53:28.496" v="1990" actId="14100"/>
          <ac:spMkLst>
            <pc:docMk/>
            <pc:sldMk cId="1082655342" sldId="263"/>
            <ac:spMk id="2" creationId="{00000000-0000-0000-0000-000000000000}"/>
          </ac:spMkLst>
        </pc:spChg>
        <pc:spChg chg="del">
          <ac:chgData name="Lesley Row" userId="b710fce313739dec" providerId="LiveId" clId="{73DFD990-201E-4269-B740-A7BB6139774C}" dt="2020-05-03T10:49:50.312" v="257" actId="21"/>
          <ac:spMkLst>
            <pc:docMk/>
            <pc:sldMk cId="1082655342" sldId="263"/>
            <ac:spMk id="4" creationId="{00000000-0000-0000-0000-000000000000}"/>
          </ac:spMkLst>
        </pc:spChg>
        <pc:spChg chg="del">
          <ac:chgData name="Lesley Row" userId="b710fce313739dec" providerId="LiveId" clId="{73DFD990-201E-4269-B740-A7BB6139774C}" dt="2020-05-03T10:49:47.136" v="256" actId="21"/>
          <ac:spMkLst>
            <pc:docMk/>
            <pc:sldMk cId="1082655342" sldId="263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4T17:53:34.877" v="1991" actId="20577"/>
          <ac:spMkLst>
            <pc:docMk/>
            <pc:sldMk cId="1082655342" sldId="263"/>
            <ac:spMk id="6" creationId="{00000000-0000-0000-0000-000000000000}"/>
          </ac:spMkLst>
        </pc:spChg>
        <pc:spChg chg="add mod">
          <ac:chgData name="Lesley Row" userId="b710fce313739dec" providerId="LiveId" clId="{73DFD990-201E-4269-B740-A7BB6139774C}" dt="2020-05-03T23:55:00.665" v="1074" actId="1076"/>
          <ac:spMkLst>
            <pc:docMk/>
            <pc:sldMk cId="1082655342" sldId="263"/>
            <ac:spMk id="8" creationId="{8928E28A-A4BE-4D46-A743-D55022C23194}"/>
          </ac:spMkLst>
        </pc:spChg>
        <pc:picChg chg="del">
          <ac:chgData name="Lesley Row" userId="b710fce313739dec" providerId="LiveId" clId="{73DFD990-201E-4269-B740-A7BB6139774C}" dt="2020-05-03T10:49:39.985" v="255" actId="21"/>
          <ac:picMkLst>
            <pc:docMk/>
            <pc:sldMk cId="1082655342" sldId="263"/>
            <ac:picMk id="3" creationId="{00000000-0000-0000-0000-000000000000}"/>
          </ac:picMkLst>
        </pc:picChg>
        <pc:picChg chg="add mod">
          <ac:chgData name="Lesley Row" userId="b710fce313739dec" providerId="LiveId" clId="{73DFD990-201E-4269-B740-A7BB6139774C}" dt="2020-05-03T10:51:54.581" v="272" actId="1076"/>
          <ac:picMkLst>
            <pc:docMk/>
            <pc:sldMk cId="1082655342" sldId="263"/>
            <ac:picMk id="7" creationId="{CE40CD11-6969-4EE0-812E-706F5BDBCF01}"/>
          </ac:picMkLst>
        </pc:picChg>
      </pc:sldChg>
      <pc:sldChg chg="addSp delSp modSp mod ord setBg setClrOvrMap">
        <pc:chgData name="Lesley Row" userId="b710fce313739dec" providerId="LiveId" clId="{73DFD990-201E-4269-B740-A7BB6139774C}" dt="2020-05-05T16:56:26.709" v="3752"/>
        <pc:sldMkLst>
          <pc:docMk/>
          <pc:sldMk cId="1199902472" sldId="264"/>
        </pc:sldMkLst>
        <pc:spChg chg="mod">
          <ac:chgData name="Lesley Row" userId="b710fce313739dec" providerId="LiveId" clId="{73DFD990-201E-4269-B740-A7BB6139774C}" dt="2020-05-05T16:54:34.919" v="3716" actId="14100"/>
          <ac:spMkLst>
            <pc:docMk/>
            <pc:sldMk cId="1199902472" sldId="264"/>
            <ac:spMk id="2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3T23:52:54.076" v="994" actId="21"/>
          <ac:spMkLst>
            <pc:docMk/>
            <pc:sldMk cId="1199902472" sldId="264"/>
            <ac:spMk id="3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3T11:10:07.528" v="360"/>
          <ac:spMkLst>
            <pc:docMk/>
            <pc:sldMk cId="1199902472" sldId="264"/>
            <ac:spMk id="4" creationId="{F842B28F-29A9-4653-A609-C6AC1F55F583}"/>
          </ac:spMkLst>
        </pc:spChg>
        <pc:spChg chg="add del mod">
          <ac:chgData name="Lesley Row" userId="b710fce313739dec" providerId="LiveId" clId="{73DFD990-201E-4269-B740-A7BB6139774C}" dt="2020-05-03T23:53:07.692" v="995" actId="21"/>
          <ac:spMkLst>
            <pc:docMk/>
            <pc:sldMk cId="1199902472" sldId="264"/>
            <ac:spMk id="5" creationId="{C33401D4-303A-4334-B2BA-2B83C023F0A2}"/>
          </ac:spMkLst>
        </pc:spChg>
        <pc:spChg chg="add del">
          <ac:chgData name="Lesley Row" userId="b710fce313739dec" providerId="LiveId" clId="{73DFD990-201E-4269-B740-A7BB6139774C}" dt="2020-05-03T10:55:39.203" v="297" actId="26606"/>
          <ac:spMkLst>
            <pc:docMk/>
            <pc:sldMk cId="1199902472" sldId="264"/>
            <ac:spMk id="6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0:55:39.203" v="297" actId="26606"/>
          <ac:spMkLst>
            <pc:docMk/>
            <pc:sldMk cId="1199902472" sldId="264"/>
            <ac:spMk id="7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0:52:20.015" v="274" actId="26606"/>
          <ac:spMkLst>
            <pc:docMk/>
            <pc:sldMk cId="1199902472" sldId="264"/>
            <ac:spMk id="8" creationId="{86C16C40-7C29-4ACC-B851-7E08E459B596}"/>
          </ac:spMkLst>
        </pc:spChg>
        <pc:spChg chg="add del">
          <ac:chgData name="Lesley Row" userId="b710fce313739dec" providerId="LiveId" clId="{73DFD990-201E-4269-B740-A7BB6139774C}" dt="2020-05-03T10:55:39.203" v="297" actId="26606"/>
          <ac:spMkLst>
            <pc:docMk/>
            <pc:sldMk cId="1199902472" sldId="264"/>
            <ac:spMk id="9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11:00:15.792" v="318" actId="26606"/>
          <ac:spMkLst>
            <pc:docMk/>
            <pc:sldMk cId="1199902472" sldId="264"/>
            <ac:spMk id="11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0:52:27.541" v="278" actId="26606"/>
          <ac:spMkLst>
            <pc:docMk/>
            <pc:sldMk cId="1199902472" sldId="264"/>
            <ac:spMk id="12" creationId="{7E2C7115-5336-410C-AD71-0F0952A2E5A7}"/>
          </ac:spMkLst>
        </pc:spChg>
        <pc:spChg chg="add del">
          <ac:chgData name="Lesley Row" userId="b710fce313739dec" providerId="LiveId" clId="{73DFD990-201E-4269-B740-A7BB6139774C}" dt="2020-05-03T11:00:15.792" v="318" actId="26606"/>
          <ac:spMkLst>
            <pc:docMk/>
            <pc:sldMk cId="1199902472" sldId="264"/>
            <ac:spMk id="13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00:15.792" v="318" actId="26606"/>
          <ac:spMkLst>
            <pc:docMk/>
            <pc:sldMk cId="1199902472" sldId="264"/>
            <ac:spMk id="15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10:53:01.624" v="284" actId="26606"/>
          <ac:spMkLst>
            <pc:docMk/>
            <pc:sldMk cId="1199902472" sldId="264"/>
            <ac:spMk id="18" creationId="{27B538D5-95DB-47ED-9CB4-34AE5BF78E6B}"/>
          </ac:spMkLst>
        </pc:spChg>
        <pc:spChg chg="add del">
          <ac:chgData name="Lesley Row" userId="b710fce313739dec" providerId="LiveId" clId="{73DFD990-201E-4269-B740-A7BB6139774C}" dt="2020-05-03T11:00:06.379" v="315" actId="26606"/>
          <ac:spMkLst>
            <pc:docMk/>
            <pc:sldMk cId="1199902472" sldId="264"/>
            <ac:spMk id="19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1:00:06.379" v="315" actId="26606"/>
          <ac:spMkLst>
            <pc:docMk/>
            <pc:sldMk cId="1199902472" sldId="264"/>
            <ac:spMk id="20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02:29.195" v="327" actId="26606"/>
          <ac:spMkLst>
            <pc:docMk/>
            <pc:sldMk cId="1199902472" sldId="264"/>
            <ac:spMk id="23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0:52:27.541" v="278" actId="26606"/>
          <ac:spMkLst>
            <pc:docMk/>
            <pc:sldMk cId="1199902472" sldId="264"/>
            <ac:spMk id="24" creationId="{E80B86A7-A1EC-475B-9166-88902B033A38}"/>
          </ac:spMkLst>
        </pc:spChg>
        <pc:spChg chg="add del">
          <ac:chgData name="Lesley Row" userId="b710fce313739dec" providerId="LiveId" clId="{73DFD990-201E-4269-B740-A7BB6139774C}" dt="2020-05-03T10:52:27.541" v="278" actId="26606"/>
          <ac:spMkLst>
            <pc:docMk/>
            <pc:sldMk cId="1199902472" sldId="264"/>
            <ac:spMk id="25" creationId="{C2C29CB1-9F74-4879-A6AF-AEA67B6F1F4D}"/>
          </ac:spMkLst>
        </pc:spChg>
        <pc:spChg chg="add del">
          <ac:chgData name="Lesley Row" userId="b710fce313739dec" providerId="LiveId" clId="{73DFD990-201E-4269-B740-A7BB6139774C}" dt="2020-05-03T11:00:06.379" v="315" actId="26606"/>
          <ac:spMkLst>
            <pc:docMk/>
            <pc:sldMk cId="1199902472" sldId="264"/>
            <ac:spMk id="26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10:53:01.624" v="284" actId="26606"/>
          <ac:spMkLst>
            <pc:docMk/>
            <pc:sldMk cId="1199902472" sldId="264"/>
            <ac:spMk id="27" creationId="{8DF4D7F6-81B5-452A-9CE6-76D81F91D41B}"/>
          </ac:spMkLst>
        </pc:spChg>
        <pc:spChg chg="add del">
          <ac:chgData name="Lesley Row" userId="b710fce313739dec" providerId="LiveId" clId="{73DFD990-201E-4269-B740-A7BB6139774C}" dt="2020-05-03T10:53:01.624" v="284" actId="26606"/>
          <ac:spMkLst>
            <pc:docMk/>
            <pc:sldMk cId="1199902472" sldId="264"/>
            <ac:spMk id="28" creationId="{4600514D-20FB-4559-97DC-D1DC39E6C3DE}"/>
          </ac:spMkLst>
        </pc:spChg>
        <pc:spChg chg="add del">
          <ac:chgData name="Lesley Row" userId="b710fce313739dec" providerId="LiveId" clId="{73DFD990-201E-4269-B740-A7BB6139774C}" dt="2020-05-03T10:53:01.624" v="284" actId="26606"/>
          <ac:spMkLst>
            <pc:docMk/>
            <pc:sldMk cId="1199902472" sldId="264"/>
            <ac:spMk id="29" creationId="{266F638A-E405-4AC0-B984-72E5813B0DD1}"/>
          </ac:spMkLst>
        </pc:spChg>
        <pc:spChg chg="add del">
          <ac:chgData name="Lesley Row" userId="b710fce313739dec" providerId="LiveId" clId="{73DFD990-201E-4269-B740-A7BB6139774C}" dt="2020-05-03T11:00:14.905" v="317" actId="26606"/>
          <ac:spMkLst>
            <pc:docMk/>
            <pc:sldMk cId="1199902472" sldId="264"/>
            <ac:spMk id="30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1:00:14.905" v="317" actId="26606"/>
          <ac:spMkLst>
            <pc:docMk/>
            <pc:sldMk cId="1199902472" sldId="264"/>
            <ac:spMk id="32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00:14.905" v="317" actId="26606"/>
          <ac:spMkLst>
            <pc:docMk/>
            <pc:sldMk cId="1199902472" sldId="264"/>
            <ac:spMk id="33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11:02:29.195" v="327" actId="26606"/>
          <ac:spMkLst>
            <pc:docMk/>
            <pc:sldMk cId="1199902472" sldId="264"/>
            <ac:spMk id="34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02:29.195" v="327" actId="26606"/>
          <ac:spMkLst>
            <pc:docMk/>
            <pc:sldMk cId="1199902472" sldId="264"/>
            <ac:spMk id="35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10:52:51.812" v="281" actId="26606"/>
          <ac:spMkLst>
            <pc:docMk/>
            <pc:sldMk cId="1199902472" sldId="264"/>
            <ac:spMk id="36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0:52:51.812" v="281" actId="26606"/>
          <ac:spMkLst>
            <pc:docMk/>
            <pc:sldMk cId="1199902472" sldId="264"/>
            <ac:spMk id="38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02:33.959" v="329" actId="26606"/>
          <ac:spMkLst>
            <pc:docMk/>
            <pc:sldMk cId="1199902472" sldId="264"/>
            <ac:spMk id="39" creationId="{655AE6B0-AC9E-4167-806F-E9DB135FC46B}"/>
          </ac:spMkLst>
        </pc:spChg>
        <pc:spChg chg="add del">
          <ac:chgData name="Lesley Row" userId="b710fce313739dec" providerId="LiveId" clId="{73DFD990-201E-4269-B740-A7BB6139774C}" dt="2020-05-03T10:52:51.812" v="281" actId="26606"/>
          <ac:spMkLst>
            <pc:docMk/>
            <pc:sldMk cId="1199902472" sldId="264"/>
            <ac:spMk id="40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11:11:26.206" v="373" actId="26606"/>
          <ac:spMkLst>
            <pc:docMk/>
            <pc:sldMk cId="1199902472" sldId="264"/>
            <ac:spMk id="44" creationId="{603AE127-802C-459A-A612-DB85B67F0DC0}"/>
          </ac:spMkLst>
        </pc:spChg>
        <pc:spChg chg="add del">
          <ac:chgData name="Lesley Row" userId="b710fce313739dec" providerId="LiveId" clId="{73DFD990-201E-4269-B740-A7BB6139774C}" dt="2020-05-03T11:11:26.206" v="373" actId="26606"/>
          <ac:spMkLst>
            <pc:docMk/>
            <pc:sldMk cId="1199902472" sldId="264"/>
            <ac:spMk id="45" creationId="{9323D83D-50D6-4040-A58B-FCEA340F886A}"/>
          </ac:spMkLst>
        </pc:spChg>
        <pc:spChg chg="add del">
          <ac:chgData name="Lesley Row" userId="b710fce313739dec" providerId="LiveId" clId="{73DFD990-201E-4269-B740-A7BB6139774C}" dt="2020-05-03T11:11:26.206" v="373" actId="26606"/>
          <ac:spMkLst>
            <pc:docMk/>
            <pc:sldMk cId="1199902472" sldId="264"/>
            <ac:spMk id="47" creationId="{F10FD715-4DCE-4779-B634-EC78315EA213}"/>
          </ac:spMkLst>
        </pc:spChg>
        <pc:spChg chg="add del">
          <ac:chgData name="Lesley Row" userId="b710fce313739dec" providerId="LiveId" clId="{73DFD990-201E-4269-B740-A7BB6139774C}" dt="2020-05-03T10:53:00.188" v="283" actId="26606"/>
          <ac:spMkLst>
            <pc:docMk/>
            <pc:sldMk cId="1199902472" sldId="264"/>
            <ac:spMk id="48" creationId="{655AE6B0-AC9E-4167-806F-E9DB135FC46B}"/>
          </ac:spMkLst>
        </pc:spChg>
        <pc:spChg chg="add del">
          <ac:chgData name="Lesley Row" userId="b710fce313739dec" providerId="LiveId" clId="{73DFD990-201E-4269-B740-A7BB6139774C}" dt="2020-05-03T10:53:00.188" v="283" actId="26606"/>
          <ac:spMkLst>
            <pc:docMk/>
            <pc:sldMk cId="1199902472" sldId="264"/>
            <ac:spMk id="49" creationId="{87BD1F4E-A66D-4C06-86DA-8D56CA7A3B41}"/>
          </ac:spMkLst>
        </pc:spChg>
        <pc:spChg chg="add del">
          <ac:chgData name="Lesley Row" userId="b710fce313739dec" providerId="LiveId" clId="{73DFD990-201E-4269-B740-A7BB6139774C}" dt="2020-05-03T11:02:33.959" v="329" actId="26606"/>
          <ac:spMkLst>
            <pc:docMk/>
            <pc:sldMk cId="1199902472" sldId="264"/>
            <ac:spMk id="55" creationId="{87BD1F4E-A66D-4C06-86DA-8D56CA7A3B41}"/>
          </ac:spMkLst>
        </pc:spChg>
        <pc:spChg chg="add del mod">
          <ac:chgData name="Lesley Row" userId="b710fce313739dec" providerId="LiveId" clId="{73DFD990-201E-4269-B740-A7BB6139774C}" dt="2020-05-03T11:14:35.073" v="472"/>
          <ac:spMkLst>
            <pc:docMk/>
            <pc:sldMk cId="1199902472" sldId="264"/>
            <ac:spMk id="57" creationId="{1A224723-8301-4F5F-A98F-C537873DDFFD}"/>
          </ac:spMkLst>
        </pc:spChg>
        <pc:spChg chg="add del">
          <ac:chgData name="Lesley Row" userId="b710fce313739dec" providerId="LiveId" clId="{73DFD990-201E-4269-B740-A7BB6139774C}" dt="2020-05-03T11:10:46.701" v="369" actId="26606"/>
          <ac:spMkLst>
            <pc:docMk/>
            <pc:sldMk cId="1199902472" sldId="264"/>
            <ac:spMk id="58" creationId="{655AE6B0-AC9E-4167-806F-E9DB135FC46B}"/>
          </ac:spMkLst>
        </pc:spChg>
        <pc:spChg chg="add del">
          <ac:chgData name="Lesley Row" userId="b710fce313739dec" providerId="LiveId" clId="{73DFD990-201E-4269-B740-A7BB6139774C}" dt="2020-05-03T11:10:46.701" v="369" actId="26606"/>
          <ac:spMkLst>
            <pc:docMk/>
            <pc:sldMk cId="1199902472" sldId="264"/>
            <ac:spMk id="69" creationId="{87BD1F4E-A66D-4C06-86DA-8D56CA7A3B41}"/>
          </ac:spMkLst>
        </pc:spChg>
        <pc:spChg chg="add del mod">
          <ac:chgData name="Lesley Row" userId="b710fce313739dec" providerId="LiveId" clId="{73DFD990-201E-4269-B740-A7BB6139774C}" dt="2020-05-03T11:20:00.968" v="524" actId="21"/>
          <ac:spMkLst>
            <pc:docMk/>
            <pc:sldMk cId="1199902472" sldId="264"/>
            <ac:spMk id="71" creationId="{025C8D44-7F5D-4CEA-8E3D-C145074C40B2}"/>
          </ac:spMkLst>
        </pc:spChg>
        <pc:spChg chg="add del">
          <ac:chgData name="Lesley Row" userId="b710fce313739dec" providerId="LiveId" clId="{73DFD990-201E-4269-B740-A7BB6139774C}" dt="2020-05-03T11:10:32.178" v="365" actId="26606"/>
          <ac:spMkLst>
            <pc:docMk/>
            <pc:sldMk cId="1199902472" sldId="264"/>
            <ac:spMk id="72" creationId="{655AE6B0-AC9E-4167-806F-E9DB135FC46B}"/>
          </ac:spMkLst>
        </pc:spChg>
        <pc:spChg chg="add del">
          <ac:chgData name="Lesley Row" userId="b710fce313739dec" providerId="LiveId" clId="{73DFD990-201E-4269-B740-A7BB6139774C}" dt="2020-05-03T11:07:32.512" v="352" actId="26606"/>
          <ac:spMkLst>
            <pc:docMk/>
            <pc:sldMk cId="1199902472" sldId="264"/>
            <ac:spMk id="75" creationId="{9F4444CE-BC8D-4D61-B303-4C05614E62AB}"/>
          </ac:spMkLst>
        </pc:spChg>
        <pc:spChg chg="add mod">
          <ac:chgData name="Lesley Row" userId="b710fce313739dec" providerId="LiveId" clId="{73DFD990-201E-4269-B740-A7BB6139774C}" dt="2020-05-03T11:22:46.238" v="544" actId="26606"/>
          <ac:spMkLst>
            <pc:docMk/>
            <pc:sldMk cId="1199902472" sldId="264"/>
            <ac:spMk id="76" creationId="{AF49F314-182A-4AA2-8001-86ACF72C864A}"/>
          </ac:spMkLst>
        </pc:spChg>
        <pc:spChg chg="add del">
          <ac:chgData name="Lesley Row" userId="b710fce313739dec" providerId="LiveId" clId="{73DFD990-201E-4269-B740-A7BB6139774C}" dt="2020-05-03T11:07:32.512" v="352" actId="26606"/>
          <ac:spMkLst>
            <pc:docMk/>
            <pc:sldMk cId="1199902472" sldId="264"/>
            <ac:spMk id="77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07:32.512" v="352" actId="26606"/>
          <ac:spMkLst>
            <pc:docMk/>
            <pc:sldMk cId="1199902472" sldId="264"/>
            <ac:spMk id="79" creationId="{B2205F6E-03C6-4E92-877C-E2482F6599AA}"/>
          </ac:spMkLst>
        </pc:spChg>
        <pc:spChg chg="add del mod">
          <ac:chgData name="Lesley Row" userId="b710fce313739dec" providerId="LiveId" clId="{73DFD990-201E-4269-B740-A7BB6139774C}" dt="2020-05-03T11:26:27.380" v="598" actId="21"/>
          <ac:spMkLst>
            <pc:docMk/>
            <pc:sldMk cId="1199902472" sldId="264"/>
            <ac:spMk id="87" creationId="{21F1062C-8294-4BE8-A9C0-D62B1CC7B52A}"/>
          </ac:spMkLst>
        </pc:spChg>
        <pc:spChg chg="add del">
          <ac:chgData name="Lesley Row" userId="b710fce313739dec" providerId="LiveId" clId="{73DFD990-201E-4269-B740-A7BB6139774C}" dt="2020-05-03T11:10:32.178" v="365" actId="26606"/>
          <ac:spMkLst>
            <pc:docMk/>
            <pc:sldMk cId="1199902472" sldId="264"/>
            <ac:spMk id="88" creationId="{87BD1F4E-A66D-4C06-86DA-8D56CA7A3B41}"/>
          </ac:spMkLst>
        </pc:spChg>
        <pc:spChg chg="add del mod">
          <ac:chgData name="Lesley Row" userId="b710fce313739dec" providerId="LiveId" clId="{73DFD990-201E-4269-B740-A7BB6139774C}" dt="2020-05-03T11:26:27.380" v="598" actId="21"/>
          <ac:spMkLst>
            <pc:docMk/>
            <pc:sldMk cId="1199902472" sldId="264"/>
            <ac:spMk id="89" creationId="{8FB8CCC3-AB20-4317-A7FB-D8C927AAD970}"/>
          </ac:spMkLst>
        </pc:spChg>
        <pc:spChg chg="add mod">
          <ac:chgData name="Lesley Row" userId="b710fce313739dec" providerId="LiveId" clId="{73DFD990-201E-4269-B740-A7BB6139774C}" dt="2020-05-03T11:22:48.626" v="546" actId="1076"/>
          <ac:spMkLst>
            <pc:docMk/>
            <pc:sldMk cId="1199902472" sldId="264"/>
            <ac:spMk id="90" creationId="{30D608E0-AD8A-4203-8170-549759884B74}"/>
          </ac:spMkLst>
        </pc:spChg>
        <pc:spChg chg="add del">
          <ac:chgData name="Lesley Row" userId="b710fce313739dec" providerId="LiveId" clId="{73DFD990-201E-4269-B740-A7BB6139774C}" dt="2020-05-03T11:22:40.304" v="542" actId="26606"/>
          <ac:spMkLst>
            <pc:docMk/>
            <pc:sldMk cId="1199902472" sldId="264"/>
            <ac:spMk id="97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11:22:40.304" v="542" actId="26606"/>
          <ac:spMkLst>
            <pc:docMk/>
            <pc:sldMk cId="1199902472" sldId="264"/>
            <ac:spMk id="99" creationId="{62423CA5-E2E1-4789-B759-9906C1C94063}"/>
          </ac:spMkLst>
        </pc:spChg>
        <pc:spChg chg="add del">
          <ac:chgData name="Lesley Row" userId="b710fce313739dec" providerId="LiveId" clId="{73DFD990-201E-4269-B740-A7BB6139774C}" dt="2020-05-03T11:22:40.304" v="542" actId="26606"/>
          <ac:spMkLst>
            <pc:docMk/>
            <pc:sldMk cId="1199902472" sldId="264"/>
            <ac:spMk id="101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11:22:40.304" v="542" actId="26606"/>
          <ac:spMkLst>
            <pc:docMk/>
            <pc:sldMk cId="1199902472" sldId="264"/>
            <ac:spMk id="103" creationId="{B2205F6E-03C6-4E92-877C-E2482F6599AA}"/>
          </ac:spMkLst>
        </pc:spChg>
        <pc:grpChg chg="add del">
          <ac:chgData name="Lesley Row" userId="b710fce313739dec" providerId="LiveId" clId="{73DFD990-201E-4269-B740-A7BB6139774C}" dt="2020-05-03T10:52:20.015" v="274" actId="26606"/>
          <ac:grpSpMkLst>
            <pc:docMk/>
            <pc:sldMk cId="1199902472" sldId="264"/>
            <ac:grpSpMk id="10" creationId="{CDD733AE-DD5E-4C77-8BCD-72BF12A06BB1}"/>
          </ac:grpSpMkLst>
        </pc:grpChg>
        <pc:grpChg chg="add del">
          <ac:chgData name="Lesley Row" userId="b710fce313739dec" providerId="LiveId" clId="{73DFD990-201E-4269-B740-A7BB6139774C}" dt="2020-05-03T11:02:33.959" v="329" actId="26606"/>
          <ac:grpSpMkLst>
            <pc:docMk/>
            <pc:sldMk cId="1199902472" sldId="264"/>
            <ac:grpSpMk id="41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3T10:53:00.188" v="283" actId="26606"/>
          <ac:grpSpMkLst>
            <pc:docMk/>
            <pc:sldMk cId="1199902472" sldId="264"/>
            <ac:grpSpMk id="50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3T11:10:46.701" v="369" actId="26606"/>
          <ac:grpSpMkLst>
            <pc:docMk/>
            <pc:sldMk cId="1199902472" sldId="264"/>
            <ac:grpSpMk id="59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3T11:10:32.178" v="365" actId="26606"/>
          <ac:grpSpMkLst>
            <pc:docMk/>
            <pc:sldMk cId="1199902472" sldId="264"/>
            <ac:grpSpMk id="73" creationId="{3523416A-383B-4FDC-B4C9-D8EDDFE9C043}"/>
          </ac:grpSpMkLst>
        </pc:grpChg>
        <pc:grpChg chg="add mod">
          <ac:chgData name="Lesley Row" userId="b710fce313739dec" providerId="LiveId" clId="{73DFD990-201E-4269-B740-A7BB6139774C}" dt="2020-05-03T11:22:04.517" v="538" actId="164"/>
          <ac:grpSpMkLst>
            <pc:docMk/>
            <pc:sldMk cId="1199902472" sldId="264"/>
            <ac:grpSpMk id="91" creationId="{0CA8A73F-A768-4365-9451-4EFE52580403}"/>
          </ac:grpSpMkLst>
        </pc:grpChg>
        <pc:graphicFrameChg chg="add del">
          <ac:chgData name="Lesley Row" userId="b710fce313739dec" providerId="LiveId" clId="{73DFD990-201E-4269-B740-A7BB6139774C}" dt="2020-05-03T10:55:39.203" v="297" actId="26606"/>
          <ac:graphicFrameMkLst>
            <pc:docMk/>
            <pc:sldMk cId="1199902472" sldId="264"/>
            <ac:graphicFrameMk id="5" creationId="{C7B8BE81-F77B-4945-B7AD-D810E83BA663}"/>
          </ac:graphicFrameMkLst>
        </pc:graphicFrameChg>
        <pc:graphicFrameChg chg="add del mod modGraphic">
          <ac:chgData name="Lesley Row" userId="b710fce313739dec" providerId="LiveId" clId="{73DFD990-201E-4269-B740-A7BB6139774C}" dt="2020-05-03T11:00:15.792" v="318" actId="26606"/>
          <ac:graphicFrameMkLst>
            <pc:docMk/>
            <pc:sldMk cId="1199902472" sldId="264"/>
            <ac:graphicFrameMk id="17" creationId="{64CAB332-5E51-4946-9297-0A59C00ED6D9}"/>
          </ac:graphicFrameMkLst>
        </pc:graphicFrameChg>
        <pc:graphicFrameChg chg="add del">
          <ac:chgData name="Lesley Row" userId="b710fce313739dec" providerId="LiveId" clId="{73DFD990-201E-4269-B740-A7BB6139774C}" dt="2020-05-03T10:52:51.812" v="281" actId="26606"/>
          <ac:graphicFrameMkLst>
            <pc:docMk/>
            <pc:sldMk cId="1199902472" sldId="264"/>
            <ac:graphicFrameMk id="31" creationId="{18822F22-1B46-40F9-8C75-051C4ABB3714}"/>
          </ac:graphicFrameMkLst>
        </pc:graphicFrameChg>
        <pc:graphicFrameChg chg="add del">
          <ac:chgData name="Lesley Row" userId="b710fce313739dec" providerId="LiveId" clId="{73DFD990-201E-4269-B740-A7BB6139774C}" dt="2020-05-03T11:02:29.195" v="327" actId="26606"/>
          <ac:graphicFrameMkLst>
            <pc:docMk/>
            <pc:sldMk cId="1199902472" sldId="264"/>
            <ac:graphicFrameMk id="37" creationId="{48C486F1-A907-42E3-9273-94B5B7410B01}"/>
          </ac:graphicFrameMkLst>
        </pc:graphicFrameChg>
        <pc:graphicFrameChg chg="add del">
          <ac:chgData name="Lesley Row" userId="b710fce313739dec" providerId="LiveId" clId="{73DFD990-201E-4269-B740-A7BB6139774C}" dt="2020-05-03T10:53:00.188" v="283" actId="26606"/>
          <ac:graphicFrameMkLst>
            <pc:docMk/>
            <pc:sldMk cId="1199902472" sldId="264"/>
            <ac:graphicFrameMk id="52" creationId="{451B4C45-2806-4BB8-B901-2C2473B91D86}"/>
          </ac:graphicFrameMkLst>
        </pc:graphicFrameChg>
        <pc:graphicFrameChg chg="add del">
          <ac:chgData name="Lesley Row" userId="b710fce313739dec" providerId="LiveId" clId="{73DFD990-201E-4269-B740-A7BB6139774C}" dt="2020-05-03T11:02:33.959" v="329" actId="26606"/>
          <ac:graphicFrameMkLst>
            <pc:docMk/>
            <pc:sldMk cId="1199902472" sldId="264"/>
            <ac:graphicFrameMk id="56" creationId="{B6FBC2E7-0650-47BD-B63C-3EC0154F0286}"/>
          </ac:graphicFrameMkLst>
        </pc:graphicFrameChg>
        <pc:graphicFrameChg chg="add del mod ord modGraphic">
          <ac:chgData name="Lesley Row" userId="b710fce313739dec" providerId="LiveId" clId="{73DFD990-201E-4269-B740-A7BB6139774C}" dt="2020-05-03T11:10:46.701" v="369" actId="26606"/>
          <ac:graphicFrameMkLst>
            <pc:docMk/>
            <pc:sldMk cId="1199902472" sldId="264"/>
            <ac:graphicFrameMk id="70" creationId="{1B8E5DA5-F625-450E-BBC9-F8F60B623BB3}"/>
          </ac:graphicFrameMkLst>
        </pc:graphicFrameChg>
        <pc:graphicFrameChg chg="add del mod">
          <ac:chgData name="Lesley Row" userId="b710fce313739dec" providerId="LiveId" clId="{73DFD990-201E-4269-B740-A7BB6139774C}" dt="2020-05-03T11:29:40.910" v="669" actId="21"/>
          <ac:graphicFrameMkLst>
            <pc:docMk/>
            <pc:sldMk cId="1199902472" sldId="264"/>
            <ac:graphicFrameMk id="92" creationId="{1BBA157C-9997-49A1-B08F-59FD96EA18CD}"/>
          </ac:graphicFrameMkLst>
        </pc:graphicFrameChg>
        <pc:graphicFrameChg chg="add del mod">
          <ac:chgData name="Lesley Row" userId="b710fce313739dec" providerId="LiveId" clId="{73DFD990-201E-4269-B740-A7BB6139774C}" dt="2020-05-03T11:37:26.025" v="884" actId="21"/>
          <ac:graphicFrameMkLst>
            <pc:docMk/>
            <pc:sldMk cId="1199902472" sldId="264"/>
            <ac:graphicFrameMk id="93" creationId="{AAED694B-B67D-417E-871E-8574437EFC11}"/>
          </ac:graphicFrameMkLst>
        </pc:graphicFrameChg>
        <pc:graphicFrameChg chg="add mod">
          <ac:chgData name="Lesley Row" userId="b710fce313739dec" providerId="LiveId" clId="{73DFD990-201E-4269-B740-A7BB6139774C}" dt="2020-05-05T16:56:26.709" v="3752"/>
          <ac:graphicFrameMkLst>
            <pc:docMk/>
            <pc:sldMk cId="1199902472" sldId="264"/>
            <ac:graphicFrameMk id="96" creationId="{5B3DB8EB-3AD9-4100-A631-2B102A44B465}"/>
          </ac:graphicFrameMkLst>
        </pc:graphicFrameChg>
        <pc:picChg chg="add del">
          <ac:chgData name="Lesley Row" userId="b710fce313739dec" providerId="LiveId" clId="{73DFD990-201E-4269-B740-A7BB6139774C}" dt="2020-05-03T11:22:40.304" v="542" actId="26606"/>
          <ac:picMkLst>
            <pc:docMk/>
            <pc:sldMk cId="1199902472" sldId="264"/>
            <ac:picMk id="94" creationId="{ECD7ACFD-5D9B-4AA7-A84D-E82470B45FC3}"/>
          </ac:picMkLst>
        </pc:picChg>
        <pc:cxnChg chg="add del">
          <ac:chgData name="Lesley Row" userId="b710fce313739dec" providerId="LiveId" clId="{73DFD990-201E-4269-B740-A7BB6139774C}" dt="2020-05-03T10:53:01.624" v="284" actId="26606"/>
          <ac:cxnSpMkLst>
            <pc:docMk/>
            <pc:sldMk cId="1199902472" sldId="264"/>
            <ac:cxnSpMk id="14" creationId="{7D1CBE93-B17D-4509-843C-82287C38032A}"/>
          </ac:cxnSpMkLst>
        </pc:cxnChg>
        <pc:cxnChg chg="add del">
          <ac:chgData name="Lesley Row" userId="b710fce313739dec" providerId="LiveId" clId="{73DFD990-201E-4269-B740-A7BB6139774C}" dt="2020-05-03T10:53:01.624" v="284" actId="26606"/>
          <ac:cxnSpMkLst>
            <pc:docMk/>
            <pc:sldMk cId="1199902472" sldId="264"/>
            <ac:cxnSpMk id="16" creationId="{AE6277B4-6A43-48AB-89B2-3442221619CC}"/>
          </ac:cxnSpMkLst>
        </pc:cxnChg>
        <pc:cxnChg chg="add del">
          <ac:chgData name="Lesley Row" userId="b710fce313739dec" providerId="LiveId" clId="{73DFD990-201E-4269-B740-A7BB6139774C}" dt="2020-05-03T11:02:16.941" v="325" actId="26606"/>
          <ac:cxnSpMkLst>
            <pc:docMk/>
            <pc:sldMk cId="1199902472" sldId="264"/>
            <ac:cxnSpMk id="21" creationId="{0B5F7E3B-C5F1-40E0-A491-558BAFBC1127}"/>
          </ac:cxnSpMkLst>
        </pc:cxnChg>
        <pc:cxnChg chg="add del">
          <ac:chgData name="Lesley Row" userId="b710fce313739dec" providerId="LiveId" clId="{73DFD990-201E-4269-B740-A7BB6139774C}" dt="2020-05-03T10:52:21.950" v="276" actId="26606"/>
          <ac:cxnSpMkLst>
            <pc:docMk/>
            <pc:sldMk cId="1199902472" sldId="264"/>
            <ac:cxnSpMk id="22" creationId="{0B5F7E3B-C5F1-40E0-A491-558BAFBC1127}"/>
          </ac:cxnSpMkLst>
        </pc:cxnChg>
        <pc:cxnChg chg="add del">
          <ac:chgData name="Lesley Row" userId="b710fce313739dec" providerId="LiveId" clId="{73DFD990-201E-4269-B740-A7BB6139774C}" dt="2020-05-03T11:11:21.646" v="371" actId="26606"/>
          <ac:cxnSpMkLst>
            <pc:docMk/>
            <pc:sldMk cId="1199902472" sldId="264"/>
            <ac:cxnSpMk id="42" creationId="{0B5F7E3B-C5F1-40E0-A491-558BAFBC1127}"/>
          </ac:cxnSpMkLst>
        </pc:cxnChg>
        <pc:cxnChg chg="add del">
          <ac:chgData name="Lesley Row" userId="b710fce313739dec" providerId="LiveId" clId="{73DFD990-201E-4269-B740-A7BB6139774C}" dt="2020-05-03T11:11:26.206" v="373" actId="26606"/>
          <ac:cxnSpMkLst>
            <pc:docMk/>
            <pc:sldMk cId="1199902472" sldId="264"/>
            <ac:cxnSpMk id="46" creationId="{1A1FE6BB-DFB2-4080-9B5E-076EF5DDE67B}"/>
          </ac:cxnSpMkLst>
        </pc:cxnChg>
        <pc:cxnChg chg="add del">
          <ac:chgData name="Lesley Row" userId="b710fce313739dec" providerId="LiveId" clId="{73DFD990-201E-4269-B740-A7BB6139774C}" dt="2020-05-03T11:22:46.238" v="544" actId="26606"/>
          <ac:cxnSpMkLst>
            <pc:docMk/>
            <pc:sldMk cId="1199902472" sldId="264"/>
            <ac:cxnSpMk id="95" creationId="{0B5F7E3B-C5F1-40E0-A491-558BAFBC1127}"/>
          </ac:cxnSpMkLst>
        </pc:cxnChg>
      </pc:sldChg>
      <pc:sldChg chg="addSp delSp modSp mod setBg">
        <pc:chgData name="Lesley Row" userId="b710fce313739dec" providerId="LiveId" clId="{73DFD990-201E-4269-B740-A7BB6139774C}" dt="2020-05-05T16:59:28.197" v="3790" actId="20577"/>
        <pc:sldMkLst>
          <pc:docMk/>
          <pc:sldMk cId="155594681" sldId="265"/>
        </pc:sldMkLst>
        <pc:spChg chg="mod">
          <ac:chgData name="Lesley Row" userId="b710fce313739dec" providerId="LiveId" clId="{73DFD990-201E-4269-B740-A7BB6139774C}" dt="2020-05-04T21:29:07.979" v="3600" actId="1076"/>
          <ac:spMkLst>
            <pc:docMk/>
            <pc:sldMk cId="155594681" sldId="265"/>
            <ac:spMk id="2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16:38:55.497" v="1263" actId="26606"/>
          <ac:spMkLst>
            <pc:docMk/>
            <pc:sldMk cId="155594681" sldId="265"/>
            <ac:spMk id="3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3T23:58:32.376" v="1113"/>
          <ac:spMkLst>
            <pc:docMk/>
            <pc:sldMk cId="155594681" sldId="265"/>
            <ac:spMk id="4" creationId="{DFCC8249-35F3-43B2-9DC6-CEC2C27C5603}"/>
          </ac:spMkLst>
        </pc:spChg>
        <pc:spChg chg="add del">
          <ac:chgData name="Lesley Row" userId="b710fce313739dec" providerId="LiveId" clId="{73DFD990-201E-4269-B740-A7BB6139774C}" dt="2020-05-04T16:38:47.021" v="1258" actId="26606"/>
          <ac:spMkLst>
            <pc:docMk/>
            <pc:sldMk cId="155594681" sldId="265"/>
            <ac:spMk id="6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16:38:47.021" v="1258" actId="26606"/>
          <ac:spMkLst>
            <pc:docMk/>
            <pc:sldMk cId="155594681" sldId="265"/>
            <ac:spMk id="7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16:38:47.021" v="1258" actId="26606"/>
          <ac:spMkLst>
            <pc:docMk/>
            <pc:sldMk cId="155594681" sldId="265"/>
            <ac:spMk id="8" creationId="{B2205F6E-03C6-4E92-877C-E2482F6599AA}"/>
          </ac:spMkLst>
        </pc:spChg>
        <pc:spChg chg="add del">
          <ac:chgData name="Lesley Row" userId="b710fce313739dec" providerId="LiveId" clId="{73DFD990-201E-4269-B740-A7BB6139774C}" dt="2020-05-03T23:57:15.330" v="1105" actId="26606"/>
          <ac:spMkLst>
            <pc:docMk/>
            <pc:sldMk cId="155594681" sldId="265"/>
            <ac:spMk id="10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16:38:52.511" v="1260" actId="26606"/>
          <ac:spMkLst>
            <pc:docMk/>
            <pc:sldMk cId="155594681" sldId="265"/>
            <ac:spMk id="11" creationId="{9F4444CE-BC8D-4D61-B303-4C05614E62AB}"/>
          </ac:spMkLst>
        </pc:spChg>
        <pc:spChg chg="add del">
          <ac:chgData name="Lesley Row" userId="b710fce313739dec" providerId="LiveId" clId="{73DFD990-201E-4269-B740-A7BB6139774C}" dt="2020-05-03T23:57:15.330" v="1105" actId="26606"/>
          <ac:spMkLst>
            <pc:docMk/>
            <pc:sldMk cId="155594681" sldId="265"/>
            <ac:spMk id="12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16:38:52.511" v="1260" actId="26606"/>
          <ac:spMkLst>
            <pc:docMk/>
            <pc:sldMk cId="155594681" sldId="265"/>
            <ac:spMk id="13" creationId="{73772B81-181F-48B7-8826-4D9686D15DF5}"/>
          </ac:spMkLst>
        </pc:spChg>
        <pc:spChg chg="add del">
          <ac:chgData name="Lesley Row" userId="b710fce313739dec" providerId="LiveId" clId="{73DFD990-201E-4269-B740-A7BB6139774C}" dt="2020-05-03T23:57:15.330" v="1105" actId="26606"/>
          <ac:spMkLst>
            <pc:docMk/>
            <pc:sldMk cId="155594681" sldId="265"/>
            <ac:spMk id="14" creationId="{B2205F6E-03C6-4E92-877C-E2482F6599AA}"/>
          </ac:spMkLst>
        </pc:spChg>
        <pc:spChg chg="add del">
          <ac:chgData name="Lesley Row" userId="b710fce313739dec" providerId="LiveId" clId="{73DFD990-201E-4269-B740-A7BB6139774C}" dt="2020-05-04T16:38:52.511" v="1260" actId="26606"/>
          <ac:spMkLst>
            <pc:docMk/>
            <pc:sldMk cId="155594681" sldId="265"/>
            <ac:spMk id="15" creationId="{B2205F6E-03C6-4E92-877C-E2482F6599AA}"/>
          </ac:spMkLst>
        </pc:spChg>
        <pc:spChg chg="add del">
          <ac:chgData name="Lesley Row" userId="b710fce313739dec" providerId="LiveId" clId="{73DFD990-201E-4269-B740-A7BB6139774C}" dt="2020-05-04T16:38:55.481" v="1262" actId="26606"/>
          <ac:spMkLst>
            <pc:docMk/>
            <pc:sldMk cId="155594681" sldId="265"/>
            <ac:spMk id="18" creationId="{E80B86A7-A1EC-475B-9166-88902B033A38}"/>
          </ac:spMkLst>
        </pc:spChg>
        <pc:spChg chg="add del">
          <ac:chgData name="Lesley Row" userId="b710fce313739dec" providerId="LiveId" clId="{73DFD990-201E-4269-B740-A7BB6139774C}" dt="2020-05-04T16:38:55.481" v="1262" actId="26606"/>
          <ac:spMkLst>
            <pc:docMk/>
            <pc:sldMk cId="155594681" sldId="265"/>
            <ac:spMk id="19" creationId="{C2C29CB1-9F74-4879-A6AF-AEA67B6F1F4D}"/>
          </ac:spMkLst>
        </pc:spChg>
        <pc:spChg chg="add del">
          <ac:chgData name="Lesley Row" userId="b710fce313739dec" providerId="LiveId" clId="{73DFD990-201E-4269-B740-A7BB6139774C}" dt="2020-05-04T16:38:55.481" v="1262" actId="26606"/>
          <ac:spMkLst>
            <pc:docMk/>
            <pc:sldMk cId="155594681" sldId="265"/>
            <ac:spMk id="20" creationId="{00000000-0000-0000-0000-000000000000}"/>
          </ac:spMkLst>
        </pc:spChg>
        <pc:spChg chg="add del">
          <ac:chgData name="Lesley Row" userId="b710fce313739dec" providerId="LiveId" clId="{73DFD990-201E-4269-B740-A7BB6139774C}" dt="2020-05-04T16:38:55.481" v="1262" actId="26606"/>
          <ac:spMkLst>
            <pc:docMk/>
            <pc:sldMk cId="155594681" sldId="265"/>
            <ac:spMk id="21" creationId="{7E2C7115-5336-410C-AD71-0F0952A2E5A7}"/>
          </ac:spMkLst>
        </pc:spChg>
        <pc:spChg chg="add del">
          <ac:chgData name="Lesley Row" userId="b710fce313739dec" providerId="LiveId" clId="{73DFD990-201E-4269-B740-A7BB6139774C}" dt="2020-05-03T23:57:19.429" v="1107" actId="26606"/>
          <ac:spMkLst>
            <pc:docMk/>
            <pc:sldMk cId="155594681" sldId="265"/>
            <ac:spMk id="22" creationId="{655AE6B0-AC9E-4167-806F-E9DB135FC46B}"/>
          </ac:spMkLst>
        </pc:spChg>
        <pc:spChg chg="add del">
          <ac:chgData name="Lesley Row" userId="b710fce313739dec" providerId="LiveId" clId="{73DFD990-201E-4269-B740-A7BB6139774C}" dt="2020-05-03T23:57:19.429" v="1107" actId="26606"/>
          <ac:spMkLst>
            <pc:docMk/>
            <pc:sldMk cId="155594681" sldId="265"/>
            <ac:spMk id="23" creationId="{87BD1F4E-A66D-4C06-86DA-8D56CA7A3B41}"/>
          </ac:spMkLst>
        </pc:spChg>
        <pc:spChg chg="add">
          <ac:chgData name="Lesley Row" userId="b710fce313739dec" providerId="LiveId" clId="{73DFD990-201E-4269-B740-A7BB6139774C}" dt="2020-05-04T16:38:55.497" v="1263" actId="26606"/>
          <ac:spMkLst>
            <pc:docMk/>
            <pc:sldMk cId="155594681" sldId="265"/>
            <ac:spMk id="25" creationId="{603AE127-802C-459A-A612-DB85B67F0DC0}"/>
          </ac:spMkLst>
        </pc:spChg>
        <pc:spChg chg="add">
          <ac:chgData name="Lesley Row" userId="b710fce313739dec" providerId="LiveId" clId="{73DFD990-201E-4269-B740-A7BB6139774C}" dt="2020-05-04T16:38:55.497" v="1263" actId="26606"/>
          <ac:spMkLst>
            <pc:docMk/>
            <pc:sldMk cId="155594681" sldId="265"/>
            <ac:spMk id="27" creationId="{9323D83D-50D6-4040-A58B-FCEA340F886A}"/>
          </ac:spMkLst>
        </pc:spChg>
        <pc:spChg chg="add del">
          <ac:chgData name="Lesley Row" userId="b710fce313739dec" providerId="LiveId" clId="{73DFD990-201E-4269-B740-A7BB6139774C}" dt="2020-05-03T23:57:22.148" v="1109" actId="26606"/>
          <ac:spMkLst>
            <pc:docMk/>
            <pc:sldMk cId="155594681" sldId="265"/>
            <ac:spMk id="28" creationId="{655AE6B0-AC9E-4167-806F-E9DB135FC46B}"/>
          </ac:spMkLst>
        </pc:spChg>
        <pc:spChg chg="add del">
          <ac:chgData name="Lesley Row" userId="b710fce313739dec" providerId="LiveId" clId="{73DFD990-201E-4269-B740-A7BB6139774C}" dt="2020-05-03T23:57:22.148" v="1109" actId="26606"/>
          <ac:spMkLst>
            <pc:docMk/>
            <pc:sldMk cId="155594681" sldId="265"/>
            <ac:spMk id="31" creationId="{87BD1F4E-A66D-4C06-86DA-8D56CA7A3B41}"/>
          </ac:spMkLst>
        </pc:spChg>
        <pc:spChg chg="add mod">
          <ac:chgData name="Lesley Row" userId="b710fce313739dec" providerId="LiveId" clId="{73DFD990-201E-4269-B740-A7BB6139774C}" dt="2020-05-05T16:59:28.197" v="3790" actId="20577"/>
          <ac:spMkLst>
            <pc:docMk/>
            <pc:sldMk cId="155594681" sldId="265"/>
            <ac:spMk id="33" creationId="{00000000-0000-0000-0000-000000000000}"/>
          </ac:spMkLst>
        </pc:spChg>
        <pc:spChg chg="add">
          <ac:chgData name="Lesley Row" userId="b710fce313739dec" providerId="LiveId" clId="{73DFD990-201E-4269-B740-A7BB6139774C}" dt="2020-05-04T16:38:55.497" v="1263" actId="26606"/>
          <ac:spMkLst>
            <pc:docMk/>
            <pc:sldMk cId="155594681" sldId="265"/>
            <ac:spMk id="34" creationId="{F10FD715-4DCE-4779-B634-EC78315EA213}"/>
          </ac:spMkLst>
        </pc:spChg>
        <pc:grpChg chg="add del">
          <ac:chgData name="Lesley Row" userId="b710fce313739dec" providerId="LiveId" clId="{73DFD990-201E-4269-B740-A7BB6139774C}" dt="2020-05-03T23:57:19.429" v="1107" actId="26606"/>
          <ac:grpSpMkLst>
            <pc:docMk/>
            <pc:sldMk cId="155594681" sldId="265"/>
            <ac:grpSpMk id="24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3T23:57:22.148" v="1109" actId="26606"/>
          <ac:grpSpMkLst>
            <pc:docMk/>
            <pc:sldMk cId="155594681" sldId="265"/>
            <ac:grpSpMk id="29" creationId="{3523416A-383B-4FDC-B4C9-D8EDDFE9C043}"/>
          </ac:grpSpMkLst>
        </pc:grpChg>
        <pc:graphicFrameChg chg="add del">
          <ac:chgData name="Lesley Row" userId="b710fce313739dec" providerId="LiveId" clId="{73DFD990-201E-4269-B740-A7BB6139774C}" dt="2020-05-03T23:57:15.330" v="1105" actId="26606"/>
          <ac:graphicFrameMkLst>
            <pc:docMk/>
            <pc:sldMk cId="155594681" sldId="265"/>
            <ac:graphicFrameMk id="5" creationId="{EE335BC0-298A-4FE8-8A5A-145B514FD8C4}"/>
          </ac:graphicFrameMkLst>
        </pc:graphicFrameChg>
        <pc:graphicFrameChg chg="add del">
          <ac:chgData name="Lesley Row" userId="b710fce313739dec" providerId="LiveId" clId="{73DFD990-201E-4269-B740-A7BB6139774C}" dt="2020-05-04T16:38:47.021" v="1258" actId="26606"/>
          <ac:graphicFrameMkLst>
            <pc:docMk/>
            <pc:sldMk cId="155594681" sldId="265"/>
            <ac:graphicFrameMk id="9" creationId="{EE041D3A-2C8D-484C-B7DD-15EFC19E2ECD}"/>
          </ac:graphicFrameMkLst>
        </pc:graphicFrameChg>
        <pc:graphicFrameChg chg="add del">
          <ac:chgData name="Lesley Row" userId="b710fce313739dec" providerId="LiveId" clId="{73DFD990-201E-4269-B740-A7BB6139774C}" dt="2020-05-04T16:38:52.511" v="1260" actId="26606"/>
          <ac:graphicFrameMkLst>
            <pc:docMk/>
            <pc:sldMk cId="155594681" sldId="265"/>
            <ac:graphicFrameMk id="16" creationId="{CECB33BD-60E5-4E2D-B911-AFA158868980}"/>
          </ac:graphicFrameMkLst>
        </pc:graphicFrameChg>
        <pc:graphicFrameChg chg="add del">
          <ac:chgData name="Lesley Row" userId="b710fce313739dec" providerId="LiveId" clId="{73DFD990-201E-4269-B740-A7BB6139774C}" dt="2020-05-03T23:57:19.429" v="1107" actId="26606"/>
          <ac:graphicFrameMkLst>
            <pc:docMk/>
            <pc:sldMk cId="155594681" sldId="265"/>
            <ac:graphicFrameMk id="26" creationId="{EBD97583-3379-46EB-BF9D-FCAB12D70FA5}"/>
          </ac:graphicFrameMkLst>
        </pc:graphicFrameChg>
        <pc:graphicFrameChg chg="add del">
          <ac:chgData name="Lesley Row" userId="b710fce313739dec" providerId="LiveId" clId="{73DFD990-201E-4269-B740-A7BB6139774C}" dt="2020-05-03T23:57:22.148" v="1109" actId="26606"/>
          <ac:graphicFrameMkLst>
            <pc:docMk/>
            <pc:sldMk cId="155594681" sldId="265"/>
            <ac:graphicFrameMk id="32" creationId="{913F78C7-AC13-41CD-BDC8-3C84D1A95F5F}"/>
          </ac:graphicFrameMkLst>
        </pc:graphicFrameChg>
        <pc:cxnChg chg="add">
          <ac:chgData name="Lesley Row" userId="b710fce313739dec" providerId="LiveId" clId="{73DFD990-201E-4269-B740-A7BB6139774C}" dt="2020-05-04T16:38:55.497" v="1263" actId="26606"/>
          <ac:cxnSpMkLst>
            <pc:docMk/>
            <pc:sldMk cId="155594681" sldId="265"/>
            <ac:cxnSpMk id="30" creationId="{1A1FE6BB-DFB2-4080-9B5E-076EF5DDE67B}"/>
          </ac:cxnSpMkLst>
        </pc:cxnChg>
      </pc:sldChg>
      <pc:sldChg chg="addSp delSp modSp mod">
        <pc:chgData name="Lesley Row" userId="b710fce313739dec" providerId="LiveId" clId="{73DFD990-201E-4269-B740-A7BB6139774C}" dt="2020-05-05T17:05:15.024" v="3932" actId="20577"/>
        <pc:sldMkLst>
          <pc:docMk/>
          <pc:sldMk cId="124309035" sldId="266"/>
        </pc:sldMkLst>
        <pc:spChg chg="mod">
          <ac:chgData name="Lesley Row" userId="b710fce313739dec" providerId="LiveId" clId="{73DFD990-201E-4269-B740-A7BB6139774C}" dt="2020-05-05T17:00:19.675" v="3888" actId="1076"/>
          <ac:spMkLst>
            <pc:docMk/>
            <pc:sldMk cId="124309035" sldId="266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5:13.598" v="3931" actId="20577"/>
          <ac:spMkLst>
            <pc:docMk/>
            <pc:sldMk cId="124309035" sldId="266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5:15.024" v="3932" actId="20577"/>
          <ac:spMkLst>
            <pc:docMk/>
            <pc:sldMk cId="124309035" sldId="266"/>
            <ac:spMk id="6" creationId="{00000000-0000-0000-0000-000000000000}"/>
          </ac:spMkLst>
        </pc:spChg>
        <pc:graphicFrameChg chg="add del mod">
          <ac:chgData name="Lesley Row" userId="b710fce313739dec" providerId="LiveId" clId="{73DFD990-201E-4269-B740-A7BB6139774C}" dt="2020-05-04T16:46:33.880" v="1278" actId="1032"/>
          <ac:graphicFrameMkLst>
            <pc:docMk/>
            <pc:sldMk cId="124309035" sldId="266"/>
            <ac:graphicFrameMk id="2" creationId="{5BFE5FB2-FDBF-440E-B32E-13646B3A97D2}"/>
          </ac:graphicFrameMkLst>
        </pc:graphicFrameChg>
        <pc:graphicFrameChg chg="add del mod">
          <ac:chgData name="Lesley Row" userId="b710fce313739dec" providerId="LiveId" clId="{73DFD990-201E-4269-B740-A7BB6139774C}" dt="2020-05-04T00:08:02.877" v="1256" actId="21"/>
          <ac:graphicFrameMkLst>
            <pc:docMk/>
            <pc:sldMk cId="124309035" sldId="266"/>
            <ac:graphicFrameMk id="2" creationId="{A3515F1D-9D15-4708-9481-8025AD38AA3D}"/>
          </ac:graphicFrameMkLst>
        </pc:graphicFrameChg>
      </pc:sldChg>
      <pc:sldChg chg="modSp mod">
        <pc:chgData name="Lesley Row" userId="b710fce313739dec" providerId="LiveId" clId="{73DFD990-201E-4269-B740-A7BB6139774C}" dt="2020-05-05T17:05:43.116" v="3941" actId="122"/>
        <pc:sldMkLst>
          <pc:docMk/>
          <pc:sldMk cId="855692091" sldId="267"/>
        </pc:sldMkLst>
        <pc:spChg chg="mod">
          <ac:chgData name="Lesley Row" userId="b710fce313739dec" providerId="LiveId" clId="{73DFD990-201E-4269-B740-A7BB6139774C}" dt="2020-05-04T17:19:14.139" v="1459" actId="255"/>
          <ac:spMkLst>
            <pc:docMk/>
            <pc:sldMk cId="855692091" sldId="267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5:43.116" v="3941" actId="122"/>
          <ac:spMkLst>
            <pc:docMk/>
            <pc:sldMk cId="855692091" sldId="267"/>
            <ac:spMk id="3" creationId="{00000000-0000-0000-0000-000000000000}"/>
          </ac:spMkLst>
        </pc:spChg>
        <pc:spChg chg="mod">
          <ac:chgData name="Lesley Row" userId="b710fce313739dec" providerId="LiveId" clId="{73DFD990-201E-4269-B740-A7BB6139774C}" dt="2020-05-04T21:29:45.656" v="3605" actId="1076"/>
          <ac:spMkLst>
            <pc:docMk/>
            <pc:sldMk cId="855692091" sldId="267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5:23.374" v="3934" actId="20577"/>
          <ac:spMkLst>
            <pc:docMk/>
            <pc:sldMk cId="855692091" sldId="267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2:04.879" v="3901" actId="20577"/>
          <ac:spMkLst>
            <pc:docMk/>
            <pc:sldMk cId="855692091" sldId="267"/>
            <ac:spMk id="6" creationId="{00000000-0000-0000-0000-000000000000}"/>
          </ac:spMkLst>
        </pc:spChg>
      </pc:sldChg>
      <pc:sldChg chg="addSp delSp modSp mod setBg">
        <pc:chgData name="Lesley Row" userId="b710fce313739dec" providerId="LiveId" clId="{73DFD990-201E-4269-B740-A7BB6139774C}" dt="2020-05-05T17:04:21.226" v="3902" actId="33524"/>
        <pc:sldMkLst>
          <pc:docMk/>
          <pc:sldMk cId="3886502552" sldId="268"/>
        </pc:sldMkLst>
        <pc:spChg chg="mod">
          <ac:chgData name="Lesley Row" userId="b710fce313739dec" providerId="LiveId" clId="{73DFD990-201E-4269-B740-A7BB6139774C}" dt="2020-05-04T20:42:16.088" v="2810" actId="122"/>
          <ac:spMkLst>
            <pc:docMk/>
            <pc:sldMk cId="3886502552" sldId="268"/>
            <ac:spMk id="2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17:17:36.381" v="1446" actId="26606"/>
          <ac:spMkLst>
            <pc:docMk/>
            <pc:sldMk cId="3886502552" sldId="268"/>
            <ac:spMk id="3" creationId="{00000000-0000-0000-0000-000000000000}"/>
          </ac:spMkLst>
        </pc:spChg>
        <pc:spChg chg="add del">
          <ac:chgData name="Lesley Row" userId="b710fce313739dec" providerId="LiveId" clId="{73DFD990-201E-4269-B740-A7BB6139774C}" dt="2020-05-04T17:17:32.751" v="1445" actId="26606"/>
          <ac:spMkLst>
            <pc:docMk/>
            <pc:sldMk cId="3886502552" sldId="268"/>
            <ac:spMk id="6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17:17:32.751" v="1445" actId="26606"/>
          <ac:spMkLst>
            <pc:docMk/>
            <pc:sldMk cId="3886502552" sldId="268"/>
            <ac:spMk id="8" creationId="{87BD1F4E-A66D-4C06-86DA-8D56CA7A3B41}"/>
          </ac:spMkLst>
        </pc:spChg>
        <pc:spChg chg="add del">
          <ac:chgData name="Lesley Row" userId="b710fce313739dec" providerId="LiveId" clId="{73DFD990-201E-4269-B740-A7BB6139774C}" dt="2020-05-04T17:12:16.320" v="1430" actId="26606"/>
          <ac:spMkLst>
            <pc:docMk/>
            <pc:sldMk cId="3886502552" sldId="268"/>
            <ac:spMk id="10" creationId="{BD11ECC6-8551-4768-8DFD-CD41AF420A37}"/>
          </ac:spMkLst>
        </pc:spChg>
        <pc:spChg chg="add del">
          <ac:chgData name="Lesley Row" userId="b710fce313739dec" providerId="LiveId" clId="{73DFD990-201E-4269-B740-A7BB6139774C}" dt="2020-05-04T17:34:03.246" v="1605" actId="26606"/>
          <ac:spMkLst>
            <pc:docMk/>
            <pc:sldMk cId="3886502552" sldId="268"/>
            <ac:spMk id="11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17:12:16.320" v="1430" actId="26606"/>
          <ac:spMkLst>
            <pc:docMk/>
            <pc:sldMk cId="3886502552" sldId="268"/>
            <ac:spMk id="23" creationId="{8E2EB503-A017-4457-A105-53638C97DEB8}"/>
          </ac:spMkLst>
        </pc:spChg>
        <pc:spChg chg="add del">
          <ac:chgData name="Lesley Row" userId="b710fce313739dec" providerId="LiveId" clId="{73DFD990-201E-4269-B740-A7BB6139774C}" dt="2020-05-04T17:34:03.246" v="1605" actId="26606"/>
          <ac:spMkLst>
            <pc:docMk/>
            <pc:sldMk cId="3886502552" sldId="268"/>
            <ac:spMk id="31" creationId="{87BD1F4E-A66D-4C06-86DA-8D56CA7A3B41}"/>
          </ac:spMkLst>
        </pc:spChg>
        <pc:spChg chg="add del">
          <ac:chgData name="Lesley Row" userId="b710fce313739dec" providerId="LiveId" clId="{73DFD990-201E-4269-B740-A7BB6139774C}" dt="2020-05-04T17:34:03.208" v="1604" actId="26606"/>
          <ac:spMkLst>
            <pc:docMk/>
            <pc:sldMk cId="3886502552" sldId="268"/>
            <ac:spMk id="37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20:42:01.561" v="2807" actId="26606"/>
          <ac:spMkLst>
            <pc:docMk/>
            <pc:sldMk cId="3886502552" sldId="268"/>
            <ac:spMk id="41" creationId="{B2205F6E-03C6-4E92-877C-E2482F6599AA}"/>
          </ac:spMkLst>
        </pc:spChg>
        <pc:spChg chg="add del">
          <ac:chgData name="Lesley Row" userId="b710fce313739dec" providerId="LiveId" clId="{73DFD990-201E-4269-B740-A7BB6139774C}" dt="2020-05-04T17:34:03.208" v="1604" actId="26606"/>
          <ac:spMkLst>
            <pc:docMk/>
            <pc:sldMk cId="3886502552" sldId="268"/>
            <ac:spMk id="50" creationId="{87BD1F4E-A66D-4C06-86DA-8D56CA7A3B41}"/>
          </ac:spMkLst>
        </pc:spChg>
        <pc:spChg chg="add del">
          <ac:chgData name="Lesley Row" userId="b710fce313739dec" providerId="LiveId" clId="{73DFD990-201E-4269-B740-A7BB6139774C}" dt="2020-05-04T20:42:01.561" v="2807" actId="26606"/>
          <ac:spMkLst>
            <pc:docMk/>
            <pc:sldMk cId="3886502552" sldId="268"/>
            <ac:spMk id="52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20:42:01.561" v="2807" actId="26606"/>
          <ac:spMkLst>
            <pc:docMk/>
            <pc:sldMk cId="3886502552" sldId="268"/>
            <ac:spMk id="53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20:42:01.517" v="2806" actId="26606"/>
          <ac:spMkLst>
            <pc:docMk/>
            <pc:sldMk cId="3886502552" sldId="268"/>
            <ac:spMk id="55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20:38:55.557" v="2783" actId="26606"/>
          <ac:spMkLst>
            <pc:docMk/>
            <pc:sldMk cId="3886502552" sldId="268"/>
            <ac:spMk id="58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20:38:55.557" v="2783" actId="26606"/>
          <ac:spMkLst>
            <pc:docMk/>
            <pc:sldMk cId="3886502552" sldId="268"/>
            <ac:spMk id="60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20:38:55.557" v="2783" actId="26606"/>
          <ac:spMkLst>
            <pc:docMk/>
            <pc:sldMk cId="3886502552" sldId="268"/>
            <ac:spMk id="62" creationId="{B2205F6E-03C6-4E92-877C-E2482F6599AA}"/>
          </ac:spMkLst>
        </pc:spChg>
        <pc:spChg chg="add del">
          <ac:chgData name="Lesley Row" userId="b710fce313739dec" providerId="LiveId" clId="{73DFD990-201E-4269-B740-A7BB6139774C}" dt="2020-05-04T20:39:03.708" v="2785" actId="26606"/>
          <ac:spMkLst>
            <pc:docMk/>
            <pc:sldMk cId="3886502552" sldId="268"/>
            <ac:spMk id="70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20:39:03.708" v="2785" actId="26606"/>
          <ac:spMkLst>
            <pc:docMk/>
            <pc:sldMk cId="3886502552" sldId="268"/>
            <ac:spMk id="71" creationId="{87BD1F4E-A66D-4C06-86DA-8D56CA7A3B41}"/>
          </ac:spMkLst>
        </pc:spChg>
        <pc:spChg chg="add del">
          <ac:chgData name="Lesley Row" userId="b710fce313739dec" providerId="LiveId" clId="{73DFD990-201E-4269-B740-A7BB6139774C}" dt="2020-05-04T20:39:11.551" v="2787" actId="26606"/>
          <ac:spMkLst>
            <pc:docMk/>
            <pc:sldMk cId="3886502552" sldId="268"/>
            <ac:spMk id="75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20:39:11.551" v="2787" actId="26606"/>
          <ac:spMkLst>
            <pc:docMk/>
            <pc:sldMk cId="3886502552" sldId="268"/>
            <ac:spMk id="76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20:39:11.551" v="2787" actId="26606"/>
          <ac:spMkLst>
            <pc:docMk/>
            <pc:sldMk cId="3886502552" sldId="268"/>
            <ac:spMk id="77" creationId="{B2205F6E-03C6-4E92-877C-E2482F6599AA}"/>
          </ac:spMkLst>
        </pc:spChg>
        <pc:spChg chg="add del">
          <ac:chgData name="Lesley Row" userId="b710fce313739dec" providerId="LiveId" clId="{73DFD990-201E-4269-B740-A7BB6139774C}" dt="2020-05-04T20:41:49.137" v="2804" actId="26606"/>
          <ac:spMkLst>
            <pc:docMk/>
            <pc:sldMk cId="3886502552" sldId="268"/>
            <ac:spMk id="79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20:41:49.137" v="2804" actId="26606"/>
          <ac:spMkLst>
            <pc:docMk/>
            <pc:sldMk cId="3886502552" sldId="268"/>
            <ac:spMk id="82" creationId="{87BD1F4E-A66D-4C06-86DA-8D56CA7A3B41}"/>
          </ac:spMkLst>
        </pc:spChg>
        <pc:spChg chg="add del">
          <ac:chgData name="Lesley Row" userId="b710fce313739dec" providerId="LiveId" clId="{73DFD990-201E-4269-B740-A7BB6139774C}" dt="2020-05-04T20:42:01.517" v="2806" actId="26606"/>
          <ac:spMkLst>
            <pc:docMk/>
            <pc:sldMk cId="3886502552" sldId="268"/>
            <ac:spMk id="85" creationId="{87BD1F4E-A66D-4C06-86DA-8D56CA7A3B41}"/>
          </ac:spMkLst>
        </pc:spChg>
        <pc:spChg chg="add">
          <ac:chgData name="Lesley Row" userId="b710fce313739dec" providerId="LiveId" clId="{73DFD990-201E-4269-B740-A7BB6139774C}" dt="2020-05-04T20:42:01.561" v="2807" actId="26606"/>
          <ac:spMkLst>
            <pc:docMk/>
            <pc:sldMk cId="3886502552" sldId="268"/>
            <ac:spMk id="87" creationId="{9F4444CE-BC8D-4D61-B303-4C05614E62AB}"/>
          </ac:spMkLst>
        </pc:spChg>
        <pc:spChg chg="add">
          <ac:chgData name="Lesley Row" userId="b710fce313739dec" providerId="LiveId" clId="{73DFD990-201E-4269-B740-A7BB6139774C}" dt="2020-05-04T20:42:01.561" v="2807" actId="26606"/>
          <ac:spMkLst>
            <pc:docMk/>
            <pc:sldMk cId="3886502552" sldId="268"/>
            <ac:spMk id="88" creationId="{73772B81-181F-48B7-8826-4D9686D15DF5}"/>
          </ac:spMkLst>
        </pc:spChg>
        <pc:spChg chg="add">
          <ac:chgData name="Lesley Row" userId="b710fce313739dec" providerId="LiveId" clId="{73DFD990-201E-4269-B740-A7BB6139774C}" dt="2020-05-04T20:42:01.561" v="2807" actId="26606"/>
          <ac:spMkLst>
            <pc:docMk/>
            <pc:sldMk cId="3886502552" sldId="268"/>
            <ac:spMk id="89" creationId="{B2205F6E-03C6-4E92-877C-E2482F6599AA}"/>
          </ac:spMkLst>
        </pc:spChg>
        <pc:grpChg chg="add del">
          <ac:chgData name="Lesley Row" userId="b710fce313739dec" providerId="LiveId" clId="{73DFD990-201E-4269-B740-A7BB6139774C}" dt="2020-05-04T17:17:32.751" v="1445" actId="26606"/>
          <ac:grpSpMkLst>
            <pc:docMk/>
            <pc:sldMk cId="3886502552" sldId="268"/>
            <ac:grpSpMk id="7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4T17:12:16.320" v="1430" actId="26606"/>
          <ac:grpSpMkLst>
            <pc:docMk/>
            <pc:sldMk cId="3886502552" sldId="268"/>
            <ac:grpSpMk id="12" creationId="{93657592-CA60-4F45-B1A0-88AA77242087}"/>
          </ac:grpSpMkLst>
        </pc:grpChg>
        <pc:grpChg chg="add del">
          <ac:chgData name="Lesley Row" userId="b710fce313739dec" providerId="LiveId" clId="{73DFD990-201E-4269-B740-A7BB6139774C}" dt="2020-05-04T17:34:03.246" v="1605" actId="26606"/>
          <ac:grpSpMkLst>
            <pc:docMk/>
            <pc:sldMk cId="3886502552" sldId="268"/>
            <ac:grpSpMk id="22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4T17:34:03.208" v="1604" actId="26606"/>
          <ac:grpSpMkLst>
            <pc:docMk/>
            <pc:sldMk cId="3886502552" sldId="268"/>
            <ac:grpSpMk id="39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4T20:42:01.517" v="2806" actId="26606"/>
          <ac:grpSpMkLst>
            <pc:docMk/>
            <pc:sldMk cId="3886502552" sldId="268"/>
            <ac:grpSpMk id="56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4T20:39:03.708" v="2785" actId="26606"/>
          <ac:grpSpMkLst>
            <pc:docMk/>
            <pc:sldMk cId="3886502552" sldId="268"/>
            <ac:grpSpMk id="72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4T20:41:49.137" v="2804" actId="26606"/>
          <ac:grpSpMkLst>
            <pc:docMk/>
            <pc:sldMk cId="3886502552" sldId="268"/>
            <ac:grpSpMk id="80" creationId="{3523416A-383B-4FDC-B4C9-D8EDDFE9C043}"/>
          </ac:grpSpMkLst>
        </pc:grpChg>
        <pc:graphicFrameChg chg="add del">
          <ac:chgData name="Lesley Row" userId="b710fce313739dec" providerId="LiveId" clId="{73DFD990-201E-4269-B740-A7BB6139774C}" dt="2020-05-04T17:12:16.320" v="1430" actId="26606"/>
          <ac:graphicFrameMkLst>
            <pc:docMk/>
            <pc:sldMk cId="3886502552" sldId="268"/>
            <ac:graphicFrameMk id="5" creationId="{DAA01223-F5EA-4778-82A3-CDF91553A20D}"/>
          </ac:graphicFrameMkLst>
        </pc:graphicFrameChg>
        <pc:graphicFrameChg chg="add del">
          <ac:chgData name="Lesley Row" userId="b710fce313739dec" providerId="LiveId" clId="{73DFD990-201E-4269-B740-A7BB6139774C}" dt="2020-05-04T17:17:32.751" v="1445" actId="26606"/>
          <ac:graphicFrameMkLst>
            <pc:docMk/>
            <pc:sldMk cId="3886502552" sldId="268"/>
            <ac:graphicFrameMk id="9" creationId="{B87F82F5-1C5F-435E-884F-AC3231CBE5A2}"/>
          </ac:graphicFrameMkLst>
        </pc:graphicFrameChg>
        <pc:graphicFrameChg chg="add mod modGraphic">
          <ac:chgData name="Lesley Row" userId="b710fce313739dec" providerId="LiveId" clId="{73DFD990-201E-4269-B740-A7BB6139774C}" dt="2020-05-05T17:04:21.226" v="3902" actId="33524"/>
          <ac:graphicFrameMkLst>
            <pc:docMk/>
            <pc:sldMk cId="3886502552" sldId="268"/>
            <ac:graphicFrameMk id="32" creationId="{B87F82F5-1C5F-435E-884F-AC3231CBE5A2}"/>
          </ac:graphicFrameMkLst>
        </pc:graphicFrameChg>
      </pc:sldChg>
      <pc:sldChg chg="modSp mod">
        <pc:chgData name="Lesley Row" userId="b710fce313739dec" providerId="LiveId" clId="{73DFD990-201E-4269-B740-A7BB6139774C}" dt="2020-05-05T17:06:03.368" v="3943" actId="20577"/>
        <pc:sldMkLst>
          <pc:docMk/>
          <pc:sldMk cId="2335817219" sldId="269"/>
        </pc:sldMkLst>
        <pc:spChg chg="mod">
          <ac:chgData name="Lesley Row" userId="b710fce313739dec" providerId="LiveId" clId="{73DFD990-201E-4269-B740-A7BB6139774C}" dt="2020-05-04T17:28:43.530" v="1559" actId="14100"/>
          <ac:spMkLst>
            <pc:docMk/>
            <pc:sldMk cId="2335817219" sldId="269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4T17:39:18.074" v="1698" actId="1076"/>
          <ac:spMkLst>
            <pc:docMk/>
            <pc:sldMk cId="2335817219" sldId="269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6:03.368" v="3943" actId="20577"/>
          <ac:spMkLst>
            <pc:docMk/>
            <pc:sldMk cId="2335817219" sldId="269"/>
            <ac:spMk id="6" creationId="{00000000-0000-0000-0000-000000000000}"/>
          </ac:spMkLst>
        </pc:spChg>
        <pc:spChg chg="mod">
          <ac:chgData name="Lesley Row" userId="b710fce313739dec" providerId="LiveId" clId="{73DFD990-201E-4269-B740-A7BB6139774C}" dt="2020-05-04T17:40:22.924" v="1700" actId="1076"/>
          <ac:spMkLst>
            <pc:docMk/>
            <pc:sldMk cId="2335817219" sldId="269"/>
            <ac:spMk id="7" creationId="{00000000-0000-0000-0000-000000000000}"/>
          </ac:spMkLst>
        </pc:spChg>
        <pc:spChg chg="mod">
          <ac:chgData name="Lesley Row" userId="b710fce313739dec" providerId="LiveId" clId="{73DFD990-201E-4269-B740-A7BB6139774C}" dt="2020-05-04T17:40:22.924" v="1700" actId="1076"/>
          <ac:spMkLst>
            <pc:docMk/>
            <pc:sldMk cId="2335817219" sldId="269"/>
            <ac:spMk id="8" creationId="{00000000-0000-0000-0000-000000000000}"/>
          </ac:spMkLst>
        </pc:spChg>
      </pc:sldChg>
      <pc:sldChg chg="modSp del mod">
        <pc:chgData name="Lesley Row" userId="b710fce313739dec" providerId="LiveId" clId="{73DFD990-201E-4269-B740-A7BB6139774C}" dt="2020-05-04T17:41:00.337" v="1704" actId="2696"/>
        <pc:sldMkLst>
          <pc:docMk/>
          <pc:sldMk cId="2335817219" sldId="270"/>
        </pc:sldMkLst>
        <pc:spChg chg="mod">
          <ac:chgData name="Lesley Row" userId="b710fce313739dec" providerId="LiveId" clId="{73DFD990-201E-4269-B740-A7BB6139774C}" dt="2020-05-04T17:40:49.010" v="1703" actId="14100"/>
          <ac:spMkLst>
            <pc:docMk/>
            <pc:sldMk cId="2335817219" sldId="270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2T21:29:57.952" v="64"/>
          <ac:spMkLst>
            <pc:docMk/>
            <pc:sldMk cId="2335817219" sldId="270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2T21:29:57.952" v="64"/>
          <ac:spMkLst>
            <pc:docMk/>
            <pc:sldMk cId="2335817219" sldId="270"/>
            <ac:spMk id="6" creationId="{00000000-0000-0000-0000-000000000000}"/>
          </ac:spMkLst>
        </pc:spChg>
        <pc:spChg chg="mod">
          <ac:chgData name="Lesley Row" userId="b710fce313739dec" providerId="LiveId" clId="{73DFD990-201E-4269-B740-A7BB6139774C}" dt="2020-05-02T21:29:57.952" v="64"/>
          <ac:spMkLst>
            <pc:docMk/>
            <pc:sldMk cId="2335817219" sldId="270"/>
            <ac:spMk id="7" creationId="{00000000-0000-0000-0000-000000000000}"/>
          </ac:spMkLst>
        </pc:spChg>
        <pc:spChg chg="mod">
          <ac:chgData name="Lesley Row" userId="b710fce313739dec" providerId="LiveId" clId="{73DFD990-201E-4269-B740-A7BB6139774C}" dt="2020-05-02T21:29:57.952" v="64"/>
          <ac:spMkLst>
            <pc:docMk/>
            <pc:sldMk cId="2335817219" sldId="270"/>
            <ac:spMk id="8" creationId="{00000000-0000-0000-0000-000000000000}"/>
          </ac:spMkLst>
        </pc:spChg>
      </pc:sldChg>
      <pc:sldChg chg="modSp mod">
        <pc:chgData name="Lesley Row" userId="b710fce313739dec" providerId="LiveId" clId="{73DFD990-201E-4269-B740-A7BB6139774C}" dt="2020-05-05T17:08:36.551" v="3988" actId="20577"/>
        <pc:sldMkLst>
          <pc:docMk/>
          <pc:sldMk cId="2627983514" sldId="271"/>
        </pc:sldMkLst>
        <pc:spChg chg="mod">
          <ac:chgData name="Lesley Row" userId="b710fce313739dec" providerId="LiveId" clId="{73DFD990-201E-4269-B740-A7BB6139774C}" dt="2020-05-04T17:45:43.429" v="1821" actId="1076"/>
          <ac:spMkLst>
            <pc:docMk/>
            <pc:sldMk cId="2627983514" sldId="271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6:11.739" v="3944" actId="20577"/>
          <ac:spMkLst>
            <pc:docMk/>
            <pc:sldMk cId="2627983514" sldId="271"/>
            <ac:spMk id="3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8:36.551" v="3988" actId="20577"/>
          <ac:spMkLst>
            <pc:docMk/>
            <pc:sldMk cId="2627983514" sldId="271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6:12.887" v="3945" actId="20577"/>
          <ac:spMkLst>
            <pc:docMk/>
            <pc:sldMk cId="2627983514" sldId="271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7:12.335" v="3970" actId="20577"/>
          <ac:spMkLst>
            <pc:docMk/>
            <pc:sldMk cId="2627983514" sldId="271"/>
            <ac:spMk id="6" creationId="{00000000-0000-0000-0000-000000000000}"/>
          </ac:spMkLst>
        </pc:spChg>
      </pc:sldChg>
      <pc:sldChg chg="addSp modSp mod setBg">
        <pc:chgData name="Lesley Row" userId="b710fce313739dec" providerId="LiveId" clId="{73DFD990-201E-4269-B740-A7BB6139774C}" dt="2020-05-05T17:09:24.100" v="4009" actId="1038"/>
        <pc:sldMkLst>
          <pc:docMk/>
          <pc:sldMk cId="434508407" sldId="272"/>
        </pc:sldMkLst>
        <pc:spChg chg="mod">
          <ac:chgData name="Lesley Row" userId="b710fce313739dec" providerId="LiveId" clId="{73DFD990-201E-4269-B740-A7BB6139774C}" dt="2020-05-04T21:18:44.548" v="3435" actId="14100"/>
          <ac:spMkLst>
            <pc:docMk/>
            <pc:sldMk cId="434508407" sldId="272"/>
            <ac:spMk id="7" creationId="{00000000-0000-0000-0000-000000000000}"/>
          </ac:spMkLst>
        </pc:spChg>
        <pc:spChg chg="mod">
          <ac:chgData name="Lesley Row" userId="b710fce313739dec" providerId="LiveId" clId="{73DFD990-201E-4269-B740-A7BB6139774C}" dt="2020-05-05T17:09:24.100" v="4009" actId="1038"/>
          <ac:spMkLst>
            <pc:docMk/>
            <pc:sldMk cId="434508407" sldId="272"/>
            <ac:spMk id="8" creationId="{00000000-0000-0000-0000-000000000000}"/>
          </ac:spMkLst>
        </pc:spChg>
        <pc:spChg chg="add">
          <ac:chgData name="Lesley Row" userId="b710fce313739dec" providerId="LiveId" clId="{73DFD990-201E-4269-B740-A7BB6139774C}" dt="2020-05-04T17:49:59.062" v="1915" actId="26606"/>
          <ac:spMkLst>
            <pc:docMk/>
            <pc:sldMk cId="434508407" sldId="272"/>
            <ac:spMk id="15" creationId="{9F4444CE-BC8D-4D61-B303-4C05614E62AB}"/>
          </ac:spMkLst>
        </pc:spChg>
        <pc:spChg chg="add">
          <ac:chgData name="Lesley Row" userId="b710fce313739dec" providerId="LiveId" clId="{73DFD990-201E-4269-B740-A7BB6139774C}" dt="2020-05-04T17:49:59.062" v="1915" actId="26606"/>
          <ac:spMkLst>
            <pc:docMk/>
            <pc:sldMk cId="434508407" sldId="272"/>
            <ac:spMk id="17" creationId="{62423CA5-E2E1-4789-B759-9906C1C94063}"/>
          </ac:spMkLst>
        </pc:spChg>
        <pc:spChg chg="add">
          <ac:chgData name="Lesley Row" userId="b710fce313739dec" providerId="LiveId" clId="{73DFD990-201E-4269-B740-A7BB6139774C}" dt="2020-05-04T17:49:59.062" v="1915" actId="26606"/>
          <ac:spMkLst>
            <pc:docMk/>
            <pc:sldMk cId="434508407" sldId="272"/>
            <ac:spMk id="19" creationId="{73772B81-181F-48B7-8826-4D9686D15DF5}"/>
          </ac:spMkLst>
        </pc:spChg>
        <pc:spChg chg="add">
          <ac:chgData name="Lesley Row" userId="b710fce313739dec" providerId="LiveId" clId="{73DFD990-201E-4269-B740-A7BB6139774C}" dt="2020-05-04T17:49:59.062" v="1915" actId="26606"/>
          <ac:spMkLst>
            <pc:docMk/>
            <pc:sldMk cId="434508407" sldId="272"/>
            <ac:spMk id="21" creationId="{B2205F6E-03C6-4E92-877C-E2482F6599AA}"/>
          </ac:spMkLst>
        </pc:spChg>
        <pc:picChg chg="add">
          <ac:chgData name="Lesley Row" userId="b710fce313739dec" providerId="LiveId" clId="{73DFD990-201E-4269-B740-A7BB6139774C}" dt="2020-05-04T17:49:59.062" v="1915" actId="26606"/>
          <ac:picMkLst>
            <pc:docMk/>
            <pc:sldMk cId="434508407" sldId="272"/>
            <ac:picMk id="12" creationId="{C517942E-86E1-40A8-9371-AD5E9359BB0A}"/>
          </ac:picMkLst>
        </pc:picChg>
      </pc:sldChg>
      <pc:sldChg chg="addSp delSp modSp del mod">
        <pc:chgData name="Lesley Row" userId="b710fce313739dec" providerId="LiveId" clId="{73DFD990-201E-4269-B740-A7BB6139774C}" dt="2020-05-04T21:07:23.112" v="3169" actId="2696"/>
        <pc:sldMkLst>
          <pc:docMk/>
          <pc:sldMk cId="4287791228" sldId="273"/>
        </pc:sldMkLst>
        <pc:spChg chg="mod">
          <ac:chgData name="Lesley Row" userId="b710fce313739dec" providerId="LiveId" clId="{73DFD990-201E-4269-B740-A7BB6139774C}" dt="2020-05-04T17:52:50.241" v="1979" actId="1076"/>
          <ac:spMkLst>
            <pc:docMk/>
            <pc:sldMk cId="4287791228" sldId="273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4T17:55:31.726" v="2001" actId="1076"/>
          <ac:spMkLst>
            <pc:docMk/>
            <pc:sldMk cId="4287791228" sldId="273"/>
            <ac:spMk id="3" creationId="{00000000-0000-0000-0000-000000000000}"/>
          </ac:spMkLst>
        </pc:spChg>
        <pc:picChg chg="del mod">
          <ac:chgData name="Lesley Row" userId="b710fce313739dec" providerId="LiveId" clId="{73DFD990-201E-4269-B740-A7BB6139774C}" dt="2020-05-04T17:54:52.396" v="1996" actId="478"/>
          <ac:picMkLst>
            <pc:docMk/>
            <pc:sldMk cId="4287791228" sldId="273"/>
            <ac:picMk id="5" creationId="{00000000-0000-0000-0000-000000000000}"/>
          </ac:picMkLst>
        </pc:picChg>
        <pc:picChg chg="add del mod modCrop">
          <ac:chgData name="Lesley Row" userId="b710fce313739dec" providerId="LiveId" clId="{73DFD990-201E-4269-B740-A7BB6139774C}" dt="2020-05-04T21:06:46.329" v="3168" actId="21"/>
          <ac:picMkLst>
            <pc:docMk/>
            <pc:sldMk cId="4287791228" sldId="273"/>
            <ac:picMk id="6" creationId="{E2EA1BB2-C524-46F3-91AA-5BAE7F3C15FD}"/>
          </ac:picMkLst>
        </pc:picChg>
        <pc:picChg chg="add mod">
          <ac:chgData name="Lesley Row" userId="b710fce313739dec" providerId="LiveId" clId="{73DFD990-201E-4269-B740-A7BB6139774C}" dt="2020-05-04T17:55:33.118" v="2002" actId="1076"/>
          <ac:picMkLst>
            <pc:docMk/>
            <pc:sldMk cId="4287791228" sldId="273"/>
            <ac:picMk id="1026" creationId="{8ABD3B0B-B75F-4501-B9F5-D9F29D36074C}"/>
          </ac:picMkLst>
        </pc:picChg>
      </pc:sldChg>
      <pc:sldChg chg="addSp delSp modSp mod">
        <pc:chgData name="Lesley Row" userId="b710fce313739dec" providerId="LiveId" clId="{73DFD990-201E-4269-B740-A7BB6139774C}" dt="2020-05-05T17:10:47.075" v="4021" actId="20577"/>
        <pc:sldMkLst>
          <pc:docMk/>
          <pc:sldMk cId="1607723632" sldId="274"/>
        </pc:sldMkLst>
        <pc:spChg chg="mod">
          <ac:chgData name="Lesley Row" userId="b710fce313739dec" providerId="LiveId" clId="{73DFD990-201E-4269-B740-A7BB6139774C}" dt="2020-05-05T17:09:52.570" v="4010" actId="14100"/>
          <ac:spMkLst>
            <pc:docMk/>
            <pc:sldMk cId="1607723632" sldId="274"/>
            <ac:spMk id="2" creationId="{00000000-0000-0000-0000-000000000000}"/>
          </ac:spMkLst>
        </pc:spChg>
        <pc:spChg chg="del mod">
          <ac:chgData name="Lesley Row" userId="b710fce313739dec" providerId="LiveId" clId="{73DFD990-201E-4269-B740-A7BB6139774C}" dt="2020-05-04T19:35:49.956" v="2079" actId="21"/>
          <ac:spMkLst>
            <pc:docMk/>
            <pc:sldMk cId="1607723632" sldId="274"/>
            <ac:spMk id="3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19:35:53.909" v="2080" actId="21"/>
          <ac:spMkLst>
            <pc:docMk/>
            <pc:sldMk cId="1607723632" sldId="274"/>
            <ac:spMk id="6" creationId="{49D2EAD2-57DD-469A-932F-22784DB1568E}"/>
          </ac:spMkLst>
        </pc:spChg>
        <pc:graphicFrameChg chg="add mod">
          <ac:chgData name="Lesley Row" userId="b710fce313739dec" providerId="LiveId" clId="{73DFD990-201E-4269-B740-A7BB6139774C}" dt="2020-05-05T17:10:47.075" v="4021" actId="20577"/>
          <ac:graphicFrameMkLst>
            <pc:docMk/>
            <pc:sldMk cId="1607723632" sldId="274"/>
            <ac:graphicFrameMk id="4" creationId="{47D21F7B-DE12-49C0-8226-E9F19DB620F3}"/>
          </ac:graphicFrameMkLst>
        </pc:graphicFrameChg>
      </pc:sldChg>
      <pc:sldChg chg="addSp delSp modSp mod setBg">
        <pc:chgData name="Lesley Row" userId="b710fce313739dec" providerId="LiveId" clId="{73DFD990-201E-4269-B740-A7BB6139774C}" dt="2020-05-04T20:00:50.745" v="2227" actId="20577"/>
        <pc:sldMkLst>
          <pc:docMk/>
          <pc:sldMk cId="3057864827" sldId="275"/>
        </pc:sldMkLst>
        <pc:spChg chg="mod">
          <ac:chgData name="Lesley Row" userId="b710fce313739dec" providerId="LiveId" clId="{73DFD990-201E-4269-B740-A7BB6139774C}" dt="2020-05-04T19:59:18.968" v="2199" actId="1076"/>
          <ac:spMkLst>
            <pc:docMk/>
            <pc:sldMk cId="3057864827" sldId="275"/>
            <ac:spMk id="2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20:00:50.745" v="2227" actId="20577"/>
          <ac:spMkLst>
            <pc:docMk/>
            <pc:sldMk cId="3057864827" sldId="275"/>
            <ac:spMk id="3" creationId="{00000000-0000-0000-0000-000000000000}"/>
          </ac:spMkLst>
        </pc:spChg>
        <pc:spChg chg="add del">
          <ac:chgData name="Lesley Row" userId="b710fce313739dec" providerId="LiveId" clId="{73DFD990-201E-4269-B740-A7BB6139774C}" dt="2020-05-04T19:39:12.506" v="2154" actId="26606"/>
          <ac:spMkLst>
            <pc:docMk/>
            <pc:sldMk cId="3057864827" sldId="275"/>
            <ac:spMk id="10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19:39:12.506" v="2154" actId="26606"/>
          <ac:spMkLst>
            <pc:docMk/>
            <pc:sldMk cId="3057864827" sldId="275"/>
            <ac:spMk id="12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19:39:12.506" v="2154" actId="26606"/>
          <ac:spMkLst>
            <pc:docMk/>
            <pc:sldMk cId="3057864827" sldId="275"/>
            <ac:spMk id="14" creationId="{B2205F6E-03C6-4E92-877C-E2482F6599AA}"/>
          </ac:spMkLst>
        </pc:spChg>
        <pc:graphicFrameChg chg="add del">
          <ac:chgData name="Lesley Row" userId="b710fce313739dec" providerId="LiveId" clId="{73DFD990-201E-4269-B740-A7BB6139774C}" dt="2020-05-04T19:39:12.506" v="2154" actId="26606"/>
          <ac:graphicFrameMkLst>
            <pc:docMk/>
            <pc:sldMk cId="3057864827" sldId="275"/>
            <ac:graphicFrameMk id="5" creationId="{43194156-67CA-44C1-9301-A10241A38981}"/>
          </ac:graphicFrameMkLst>
        </pc:graphicFrameChg>
        <pc:cxnChg chg="add">
          <ac:chgData name="Lesley Row" userId="b710fce313739dec" providerId="LiveId" clId="{73DFD990-201E-4269-B740-A7BB6139774C}" dt="2020-05-04T19:39:31.815" v="2155" actId="26606"/>
          <ac:cxnSpMkLst>
            <pc:docMk/>
            <pc:sldMk cId="3057864827" sldId="275"/>
            <ac:cxnSpMk id="8" creationId="{0B5F7E3B-C5F1-40E0-A491-558BAFBC1127}"/>
          </ac:cxnSpMkLst>
        </pc:cxnChg>
      </pc:sldChg>
      <pc:sldChg chg="del">
        <pc:chgData name="Lesley Row" userId="b710fce313739dec" providerId="LiveId" clId="{73DFD990-201E-4269-B740-A7BB6139774C}" dt="2020-05-04T19:34:16.984" v="2057" actId="2696"/>
        <pc:sldMkLst>
          <pc:docMk/>
          <pc:sldMk cId="3382577927" sldId="276"/>
        </pc:sldMkLst>
      </pc:sldChg>
      <pc:sldChg chg="modSp mod">
        <pc:chgData name="Lesley Row" userId="b710fce313739dec" providerId="LiveId" clId="{73DFD990-201E-4269-B740-A7BB6139774C}" dt="2020-05-05T17:11:43.115" v="4029" actId="20577"/>
        <pc:sldMkLst>
          <pc:docMk/>
          <pc:sldMk cId="748353396" sldId="277"/>
        </pc:sldMkLst>
        <pc:spChg chg="mod">
          <ac:chgData name="Lesley Row" userId="b710fce313739dec" providerId="LiveId" clId="{73DFD990-201E-4269-B740-A7BB6139774C}" dt="2020-05-04T20:02:08.921" v="2237" actId="1076"/>
          <ac:spMkLst>
            <pc:docMk/>
            <pc:sldMk cId="748353396" sldId="277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1:19.624" v="4022" actId="20577"/>
          <ac:spMkLst>
            <pc:docMk/>
            <pc:sldMk cId="748353396" sldId="277"/>
            <ac:spMk id="3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1:28.680" v="4027" actId="20577"/>
          <ac:spMkLst>
            <pc:docMk/>
            <pc:sldMk cId="748353396" sldId="277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1:20.662" v="4023" actId="20577"/>
          <ac:spMkLst>
            <pc:docMk/>
            <pc:sldMk cId="748353396" sldId="277"/>
            <ac:spMk id="5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1:43.115" v="4029" actId="20577"/>
          <ac:spMkLst>
            <pc:docMk/>
            <pc:sldMk cId="748353396" sldId="277"/>
            <ac:spMk id="6" creationId="{00000000-0000-0000-0000-000000000000}"/>
          </ac:spMkLst>
        </pc:spChg>
      </pc:sldChg>
      <pc:sldChg chg="addSp delSp modSp mod setBg setClrOvrMap">
        <pc:chgData name="Lesley Row" userId="b710fce313739dec" providerId="LiveId" clId="{73DFD990-201E-4269-B740-A7BB6139774C}" dt="2020-05-05T17:12:55.610" v="4041" actId="20577"/>
        <pc:sldMkLst>
          <pc:docMk/>
          <pc:sldMk cId="1735078497" sldId="278"/>
        </pc:sldMkLst>
        <pc:spChg chg="mod ord">
          <ac:chgData name="Lesley Row" userId="b710fce313739dec" providerId="LiveId" clId="{73DFD990-201E-4269-B740-A7BB6139774C}" dt="2020-05-04T20:38:13.346" v="2779" actId="26606"/>
          <ac:spMkLst>
            <pc:docMk/>
            <pc:sldMk cId="1735078497" sldId="278"/>
            <ac:spMk id="2" creationId="{00000000-0000-0000-0000-000000000000}"/>
          </ac:spMkLst>
        </pc:spChg>
        <pc:spChg chg="del mod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3" creationId="{00000000-0000-0000-0000-000000000000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5" creationId="{A65AC7D1-EAA9-48F5-B509-60A7F50BF703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10" creationId="{D6320AF9-619A-4175-865B-5663E1AEF4C5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16" creationId="{7E018740-5C2B-4A41-AC1A-7E68D1EC1954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18" creationId="{166F75A4-C475-4941-8EE2-B80A06A2C1BB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20" creationId="{A032553A-72E8-4B0D-8405-FF9771C9AF05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22" creationId="{765800AC-C3B9-498E-87BC-29FAE4C76B21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24" creationId="{1F9D6ACB-2FF4-49F9-978A-E0D5327FC635}"/>
          </ac:spMkLst>
        </pc:spChg>
        <pc:spChg chg="add del">
          <ac:chgData name="Lesley Row" userId="b710fce313739dec" providerId="LiveId" clId="{73DFD990-201E-4269-B740-A7BB6139774C}" dt="2020-05-04T20:06:12.615" v="2292" actId="26606"/>
          <ac:spMkLst>
            <pc:docMk/>
            <pc:sldMk cId="1735078497" sldId="278"/>
            <ac:spMk id="26" creationId="{142BFA2A-77A0-4F60-A32A-685681C84889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28" creationId="{D52A0D23-45DD-4DF4-ADE6-A81F409BB9FB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29" creationId="{C52ED567-06B3-4107-9773-BBB6BD78673C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0" creationId="{AF551D8B-3775-4477-88B7-7B7C350D34E4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3" creationId="{BB934D2B-85E2-4375-94EE-B66C16BF7999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4" creationId="{9B445E02-D785-4565-B842-9567BBC09508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5" creationId="{2C153736-D102-4F57-9DE7-615AFC02B0AC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6" creationId="{BA407A52-66F4-4CDE-A726-FF79F3EC342D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7" creationId="{D28FFB34-4FC3-46F5-B900-D3B774FD0BE6}"/>
          </ac:spMkLst>
        </pc:spChg>
        <pc:spChg chg="add del">
          <ac:chgData name="Lesley Row" userId="b710fce313739dec" providerId="LiveId" clId="{73DFD990-201E-4269-B740-A7BB6139774C}" dt="2020-05-04T20:06:14.246" v="2294" actId="26606"/>
          <ac:spMkLst>
            <pc:docMk/>
            <pc:sldMk cId="1735078497" sldId="278"/>
            <ac:spMk id="38" creationId="{205F7B13-ACB5-46BE-8070-0431266B183B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0" creationId="{A65AC7D1-EAA9-48F5-B509-60A7F50BF703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1" creationId="{D6320AF9-619A-4175-865B-5663E1AEF4C5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4" creationId="{7E018740-5C2B-4A41-AC1A-7E68D1EC1954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5" creationId="{166F75A4-C475-4941-8EE2-B80A06A2C1BB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6" creationId="{A032553A-72E8-4B0D-8405-FF9771C9AF05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7" creationId="{765800AC-C3B9-498E-87BC-29FAE4C76B21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8" creationId="{1F9D6ACB-2FF4-49F9-978A-E0D5327FC635}"/>
          </ac:spMkLst>
        </pc:spChg>
        <pc:spChg chg="add del">
          <ac:chgData name="Lesley Row" userId="b710fce313739dec" providerId="LiveId" clId="{73DFD990-201E-4269-B740-A7BB6139774C}" dt="2020-05-04T20:08:45.515" v="2316" actId="26606"/>
          <ac:spMkLst>
            <pc:docMk/>
            <pc:sldMk cId="1735078497" sldId="278"/>
            <ac:spMk id="49" creationId="{142BFA2A-77A0-4F60-A32A-685681C84889}"/>
          </ac:spMkLst>
        </pc:spChg>
        <pc:spChg chg="add del">
          <ac:chgData name="Lesley Row" userId="b710fce313739dec" providerId="LiveId" clId="{73DFD990-201E-4269-B740-A7BB6139774C}" dt="2020-05-04T20:38:13.346" v="2779" actId="26606"/>
          <ac:spMkLst>
            <pc:docMk/>
            <pc:sldMk cId="1735078497" sldId="278"/>
            <ac:spMk id="56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20:38:13.346" v="2779" actId="26606"/>
          <ac:spMkLst>
            <pc:docMk/>
            <pc:sldMk cId="1735078497" sldId="278"/>
            <ac:spMk id="69" creationId="{87BD1F4E-A66D-4C06-86DA-8D56CA7A3B41}"/>
          </ac:spMkLst>
        </pc:spChg>
        <pc:spChg chg="add del">
          <ac:chgData name="Lesley Row" userId="b710fce313739dec" providerId="LiveId" clId="{73DFD990-201E-4269-B740-A7BB6139774C}" dt="2020-05-04T20:10:24.137" v="2328" actId="26606"/>
          <ac:spMkLst>
            <pc:docMk/>
            <pc:sldMk cId="1735078497" sldId="278"/>
            <ac:spMk id="74" creationId="{655AE6B0-AC9E-4167-806F-E9DB135FC46B}"/>
          </ac:spMkLst>
        </pc:spChg>
        <pc:spChg chg="add del">
          <ac:chgData name="Lesley Row" userId="b710fce313739dec" providerId="LiveId" clId="{73DFD990-201E-4269-B740-A7BB6139774C}" dt="2020-05-04T20:10:24.137" v="2328" actId="26606"/>
          <ac:spMkLst>
            <pc:docMk/>
            <pc:sldMk cId="1735078497" sldId="278"/>
            <ac:spMk id="87" creationId="{87BD1F4E-A66D-4C06-86DA-8D56CA7A3B41}"/>
          </ac:spMkLst>
        </pc:spChg>
        <pc:grpChg chg="add del">
          <ac:chgData name="Lesley Row" userId="b710fce313739dec" providerId="LiveId" clId="{73DFD990-201E-4269-B740-A7BB6139774C}" dt="2020-05-04T20:38:13.346" v="2779" actId="26606"/>
          <ac:grpSpMkLst>
            <pc:docMk/>
            <pc:sldMk cId="1735078497" sldId="278"/>
            <ac:grpSpMk id="58" creationId="{3523416A-383B-4FDC-B4C9-D8EDDFE9C043}"/>
          </ac:grpSpMkLst>
        </pc:grpChg>
        <pc:grpChg chg="add del">
          <ac:chgData name="Lesley Row" userId="b710fce313739dec" providerId="LiveId" clId="{73DFD990-201E-4269-B740-A7BB6139774C}" dt="2020-05-04T20:10:24.137" v="2328" actId="26606"/>
          <ac:grpSpMkLst>
            <pc:docMk/>
            <pc:sldMk cId="1735078497" sldId="278"/>
            <ac:grpSpMk id="76" creationId="{3523416A-383B-4FDC-B4C9-D8EDDFE9C043}"/>
          </ac:grpSpMkLst>
        </pc:grpChg>
        <pc:graphicFrameChg chg="add mod modGraphic">
          <ac:chgData name="Lesley Row" userId="b710fce313739dec" providerId="LiveId" clId="{73DFD990-201E-4269-B740-A7BB6139774C}" dt="2020-05-05T17:12:55.610" v="4041" actId="20577"/>
          <ac:graphicFrameMkLst>
            <pc:docMk/>
            <pc:sldMk cId="1735078497" sldId="278"/>
            <ac:graphicFrameMk id="51" creationId="{D98BEDD1-2072-4604-A9A1-DF66CA78F82C}"/>
          </ac:graphicFrameMkLst>
        </pc:graphicFrameChg>
        <pc:cxnChg chg="add del">
          <ac:chgData name="Lesley Row" userId="b710fce313739dec" providerId="LiveId" clId="{73DFD990-201E-4269-B740-A7BB6139774C}" dt="2020-05-04T20:05:58.770" v="2290" actId="26606"/>
          <ac:cxnSpMkLst>
            <pc:docMk/>
            <pc:sldMk cId="1735078497" sldId="278"/>
            <ac:cxnSpMk id="8" creationId="{0B5F7E3B-C5F1-40E0-A491-558BAFBC1127}"/>
          </ac:cxnSpMkLst>
        </pc:cxnChg>
        <pc:cxnChg chg="add del">
          <ac:chgData name="Lesley Row" userId="b710fce313739dec" providerId="LiveId" clId="{73DFD990-201E-4269-B740-A7BB6139774C}" dt="2020-05-04T20:06:12.615" v="2292" actId="26606"/>
          <ac:cxnSpMkLst>
            <pc:docMk/>
            <pc:sldMk cId="1735078497" sldId="278"/>
            <ac:cxnSpMk id="12" creationId="{063B6EC6-D752-4EE7-908B-F8F19E8C7FEA}"/>
          </ac:cxnSpMkLst>
        </pc:cxnChg>
        <pc:cxnChg chg="add del">
          <ac:chgData name="Lesley Row" userId="b710fce313739dec" providerId="LiveId" clId="{73DFD990-201E-4269-B740-A7BB6139774C}" dt="2020-05-04T20:06:12.615" v="2292" actId="26606"/>
          <ac:cxnSpMkLst>
            <pc:docMk/>
            <pc:sldMk cId="1735078497" sldId="278"/>
            <ac:cxnSpMk id="14" creationId="{EFECD4E8-AD3E-4228-82A2-9461958EA94D}"/>
          </ac:cxnSpMkLst>
        </pc:cxnChg>
        <pc:cxnChg chg="add del">
          <ac:chgData name="Lesley Row" userId="b710fce313739dec" providerId="LiveId" clId="{73DFD990-201E-4269-B740-A7BB6139774C}" dt="2020-05-04T20:06:14.246" v="2294" actId="26606"/>
          <ac:cxnSpMkLst>
            <pc:docMk/>
            <pc:sldMk cId="1735078497" sldId="278"/>
            <ac:cxnSpMk id="31" creationId="{1A901C3D-CFAE-460D-BD0E-7D22164D7DFB}"/>
          </ac:cxnSpMkLst>
        </pc:cxnChg>
        <pc:cxnChg chg="add del">
          <ac:chgData name="Lesley Row" userId="b710fce313739dec" providerId="LiveId" clId="{73DFD990-201E-4269-B740-A7BB6139774C}" dt="2020-05-04T20:06:14.246" v="2294" actId="26606"/>
          <ac:cxnSpMkLst>
            <pc:docMk/>
            <pc:sldMk cId="1735078497" sldId="278"/>
            <ac:cxnSpMk id="32" creationId="{837C0EA9-1437-4437-9D20-2BBDA1AA9FF8}"/>
          </ac:cxnSpMkLst>
        </pc:cxnChg>
        <pc:cxnChg chg="add del">
          <ac:chgData name="Lesley Row" userId="b710fce313739dec" providerId="LiveId" clId="{73DFD990-201E-4269-B740-A7BB6139774C}" dt="2020-05-04T20:08:45.515" v="2316" actId="26606"/>
          <ac:cxnSpMkLst>
            <pc:docMk/>
            <pc:sldMk cId="1735078497" sldId="278"/>
            <ac:cxnSpMk id="42" creationId="{063B6EC6-D752-4EE7-908B-F8F19E8C7FEA}"/>
          </ac:cxnSpMkLst>
        </pc:cxnChg>
        <pc:cxnChg chg="add del">
          <ac:chgData name="Lesley Row" userId="b710fce313739dec" providerId="LiveId" clId="{73DFD990-201E-4269-B740-A7BB6139774C}" dt="2020-05-04T20:08:45.515" v="2316" actId="26606"/>
          <ac:cxnSpMkLst>
            <pc:docMk/>
            <pc:sldMk cId="1735078497" sldId="278"/>
            <ac:cxnSpMk id="43" creationId="{EFECD4E8-AD3E-4228-82A2-9461958EA94D}"/>
          </ac:cxnSpMkLst>
        </pc:cxnChg>
      </pc:sldChg>
      <pc:sldChg chg="addSp delSp modSp mod">
        <pc:chgData name="Lesley Row" userId="b710fce313739dec" providerId="LiveId" clId="{73DFD990-201E-4269-B740-A7BB6139774C}" dt="2020-05-05T17:14:12.459" v="4075" actId="20577"/>
        <pc:sldMkLst>
          <pc:docMk/>
          <pc:sldMk cId="2680546468" sldId="279"/>
        </pc:sldMkLst>
        <pc:spChg chg="add del mod">
          <ac:chgData name="Lesley Row" userId="b710fce313739dec" providerId="LiveId" clId="{73DFD990-201E-4269-B740-A7BB6139774C}" dt="2020-05-04T20:16:46.052" v="2380" actId="21"/>
          <ac:spMkLst>
            <pc:docMk/>
            <pc:sldMk cId="2680546468" sldId="279"/>
            <ac:spMk id="3" creationId="{818483F6-FC07-409F-8CE9-AEFDEAB722A6}"/>
          </ac:spMkLst>
        </pc:spChg>
        <pc:spChg chg="mod">
          <ac:chgData name="Lesley Row" userId="b710fce313739dec" providerId="LiveId" clId="{73DFD990-201E-4269-B740-A7BB6139774C}" dt="2020-05-04T20:17:19.820" v="2407" actId="14100"/>
          <ac:spMkLst>
            <pc:docMk/>
            <pc:sldMk cId="2680546468" sldId="279"/>
            <ac:spMk id="4" creationId="{00000000-0000-0000-0000-000000000000}"/>
          </ac:spMkLst>
        </pc:spChg>
        <pc:spChg chg="del mod">
          <ac:chgData name="Lesley Row" userId="b710fce313739dec" providerId="LiveId" clId="{73DFD990-201E-4269-B740-A7BB6139774C}" dt="2020-05-04T20:16:27.778" v="2374" actId="21"/>
          <ac:spMkLst>
            <pc:docMk/>
            <pc:sldMk cId="2680546468" sldId="279"/>
            <ac:spMk id="5" creationId="{00000000-0000-0000-0000-000000000000}"/>
          </ac:spMkLst>
        </pc:spChg>
        <pc:spChg chg="del mod">
          <ac:chgData name="Lesley Row" userId="b710fce313739dec" providerId="LiveId" clId="{73DFD990-201E-4269-B740-A7BB6139774C}" dt="2020-05-04T20:16:27.778" v="2374" actId="21"/>
          <ac:spMkLst>
            <pc:docMk/>
            <pc:sldMk cId="2680546468" sldId="279"/>
            <ac:spMk id="6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3:53.952" v="4071" actId="1036"/>
          <ac:spMkLst>
            <pc:docMk/>
            <pc:sldMk cId="2680546468" sldId="279"/>
            <ac:spMk id="7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5T17:14:02.856" v="4073" actId="20577"/>
          <ac:spMkLst>
            <pc:docMk/>
            <pc:sldMk cId="2680546468" sldId="279"/>
            <ac:spMk id="8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20:16:34.565" v="2376" actId="21"/>
          <ac:spMkLst>
            <pc:docMk/>
            <pc:sldMk cId="2680546468" sldId="279"/>
            <ac:spMk id="10" creationId="{383DE2F2-CA3D-4B85-8B8A-BD70D810B683}"/>
          </ac:spMkLst>
        </pc:spChg>
        <pc:spChg chg="add del mod">
          <ac:chgData name="Lesley Row" userId="b710fce313739dec" providerId="LiveId" clId="{73DFD990-201E-4269-B740-A7BB6139774C}" dt="2020-05-04T20:16:40.563" v="2378" actId="21"/>
          <ac:spMkLst>
            <pc:docMk/>
            <pc:sldMk cId="2680546468" sldId="279"/>
            <ac:spMk id="12" creationId="{D7589693-9462-40B8-99E9-0529A8830B91}"/>
          </ac:spMkLst>
        </pc:spChg>
        <pc:spChg chg="add mod">
          <ac:chgData name="Lesley Row" userId="b710fce313739dec" providerId="LiveId" clId="{73DFD990-201E-4269-B740-A7BB6139774C}" dt="2020-05-05T17:13:31.360" v="4058" actId="1037"/>
          <ac:spMkLst>
            <pc:docMk/>
            <pc:sldMk cId="2680546468" sldId="279"/>
            <ac:spMk id="13" creationId="{B7707E5C-2727-42CE-9EE5-7284550B87D6}"/>
          </ac:spMkLst>
        </pc:spChg>
        <pc:spChg chg="add mod">
          <ac:chgData name="Lesley Row" userId="b710fce313739dec" providerId="LiveId" clId="{73DFD990-201E-4269-B740-A7BB6139774C}" dt="2020-05-05T17:14:12.459" v="4075" actId="20577"/>
          <ac:spMkLst>
            <pc:docMk/>
            <pc:sldMk cId="2680546468" sldId="279"/>
            <ac:spMk id="14" creationId="{A9D63969-94D5-463F-952E-88041459F0F0}"/>
          </ac:spMkLst>
        </pc:spChg>
      </pc:sldChg>
      <pc:sldChg chg="addSp delSp modSp del mod">
        <pc:chgData name="Lesley Row" userId="b710fce313739dec" providerId="LiveId" clId="{73DFD990-201E-4269-B740-A7BB6139774C}" dt="2020-05-04T20:22:58.298" v="2548" actId="2696"/>
        <pc:sldMkLst>
          <pc:docMk/>
          <pc:sldMk cId="2299874679" sldId="280"/>
        </pc:sldMkLst>
        <pc:spChg chg="del mod">
          <ac:chgData name="Lesley Row" userId="b710fce313739dec" providerId="LiveId" clId="{73DFD990-201E-4269-B740-A7BB6139774C}" dt="2020-05-04T20:17:54.096" v="2411" actId="21"/>
          <ac:spMkLst>
            <pc:docMk/>
            <pc:sldMk cId="2299874679" sldId="280"/>
            <ac:spMk id="2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20:18:30.444" v="2446" actId="21"/>
          <ac:spMkLst>
            <pc:docMk/>
            <pc:sldMk cId="2299874679" sldId="280"/>
            <ac:spMk id="4" creationId="{62B86082-7E40-4E76-A747-42F06B356D00}"/>
          </ac:spMkLst>
        </pc:spChg>
        <pc:spChg chg="mod">
          <ac:chgData name="Lesley Row" userId="b710fce313739dec" providerId="LiveId" clId="{73DFD990-201E-4269-B740-A7BB6139774C}" dt="2020-05-04T20:18:42.313" v="2449" actId="255"/>
          <ac:spMkLst>
            <pc:docMk/>
            <pc:sldMk cId="2299874679" sldId="280"/>
            <ac:spMk id="5" creationId="{00000000-0000-0000-0000-000000000000}"/>
          </ac:spMkLst>
        </pc:spChg>
      </pc:sldChg>
      <pc:sldChg chg="addSp modSp mod setBg">
        <pc:chgData name="Lesley Row" userId="b710fce313739dec" providerId="LiveId" clId="{73DFD990-201E-4269-B740-A7BB6139774C}" dt="2020-05-04T20:27:13.317" v="2594" actId="1076"/>
        <pc:sldMkLst>
          <pc:docMk/>
          <pc:sldMk cId="180475322" sldId="281"/>
        </pc:sldMkLst>
        <pc:spChg chg="mod">
          <ac:chgData name="Lesley Row" userId="b710fce313739dec" providerId="LiveId" clId="{73DFD990-201E-4269-B740-A7BB6139774C}" dt="2020-05-04T20:27:13.317" v="2594" actId="1076"/>
          <ac:spMkLst>
            <pc:docMk/>
            <pc:sldMk cId="180475322" sldId="281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4T20:27:10.643" v="2593" actId="20577"/>
          <ac:spMkLst>
            <pc:docMk/>
            <pc:sldMk cId="180475322" sldId="281"/>
            <ac:spMk id="3" creationId="{00000000-0000-0000-0000-000000000000}"/>
          </ac:spMkLst>
        </pc:spChg>
        <pc:cxnChg chg="add">
          <ac:chgData name="Lesley Row" userId="b710fce313739dec" providerId="LiveId" clId="{73DFD990-201E-4269-B740-A7BB6139774C}" dt="2020-05-04T20:25:27.439" v="2565" actId="26606"/>
          <ac:cxnSpMkLst>
            <pc:docMk/>
            <pc:sldMk cId="180475322" sldId="281"/>
            <ac:cxnSpMk id="8" creationId="{0B5F7E3B-C5F1-40E0-A491-558BAFBC1127}"/>
          </ac:cxnSpMkLst>
        </pc:cxnChg>
      </pc:sldChg>
      <pc:sldChg chg="del">
        <pc:chgData name="Lesley Row" userId="b710fce313739dec" providerId="LiveId" clId="{73DFD990-201E-4269-B740-A7BB6139774C}" dt="2020-05-04T20:27:28.249" v="2595" actId="2696"/>
        <pc:sldMkLst>
          <pc:docMk/>
          <pc:sldMk cId="423779082" sldId="282"/>
        </pc:sldMkLst>
      </pc:sldChg>
      <pc:sldChg chg="modSp mod ord">
        <pc:chgData name="Lesley Row" userId="b710fce313739dec" providerId="LiveId" clId="{73DFD990-201E-4269-B740-A7BB6139774C}" dt="2020-05-05T17:17:08.509" v="4089" actId="20577"/>
        <pc:sldMkLst>
          <pc:docMk/>
          <pc:sldMk cId="2262485223" sldId="283"/>
        </pc:sldMkLst>
        <pc:spChg chg="mod">
          <ac:chgData name="Lesley Row" userId="b710fce313739dec" providerId="LiveId" clId="{73DFD990-201E-4269-B740-A7BB6139774C}" dt="2020-05-04T20:28:26.985" v="2601" actId="1076"/>
          <ac:spMkLst>
            <pc:docMk/>
            <pc:sldMk cId="2262485223" sldId="283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6:20.883" v="4076" actId="20577"/>
          <ac:spMkLst>
            <pc:docMk/>
            <pc:sldMk cId="2262485223" sldId="283"/>
            <ac:spMk id="7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6:39.381" v="4084" actId="20577"/>
          <ac:spMkLst>
            <pc:docMk/>
            <pc:sldMk cId="2262485223" sldId="283"/>
            <ac:spMk id="8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6:23.568" v="4077" actId="20577"/>
          <ac:spMkLst>
            <pc:docMk/>
            <pc:sldMk cId="2262485223" sldId="283"/>
            <ac:spMk id="9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7:08.509" v="4089" actId="20577"/>
          <ac:spMkLst>
            <pc:docMk/>
            <pc:sldMk cId="2262485223" sldId="283"/>
            <ac:spMk id="10" creationId="{00000000-0000-0000-0000-000000000000}"/>
          </ac:spMkLst>
        </pc:spChg>
      </pc:sldChg>
      <pc:sldChg chg="addSp delSp modSp mod setBg setClrOvrMap">
        <pc:chgData name="Lesley Row" userId="b710fce313739dec" providerId="LiveId" clId="{73DFD990-201E-4269-B740-A7BB6139774C}" dt="2020-05-05T17:18:38.751" v="4101" actId="20577"/>
        <pc:sldMkLst>
          <pc:docMk/>
          <pc:sldMk cId="2306678545" sldId="284"/>
        </pc:sldMkLst>
        <pc:spChg chg="mod ord">
          <ac:chgData name="Lesley Row" userId="b710fce313739dec" providerId="LiveId" clId="{73DFD990-201E-4269-B740-A7BB6139774C}" dt="2020-05-05T17:18:38.751" v="4101" actId="20577"/>
          <ac:spMkLst>
            <pc:docMk/>
            <pc:sldMk cId="2306678545" sldId="284"/>
            <ac:spMk id="7" creationId="{00000000-0000-0000-0000-000000000000}"/>
          </ac:spMkLst>
        </pc:spChg>
        <pc:spChg chg="del mod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10" creationId="{00000000-0000-0000-0000-000000000000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15" creationId="{C52ED567-06B3-4107-9773-BBB6BD78673C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17" creationId="{AF551D8B-3775-4477-88B7-7B7C350D34E4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23" creationId="{BB934D2B-85E2-4375-94EE-B66C16BF7999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25" creationId="{9B445E02-D785-4565-B842-9567BBC09508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27" creationId="{2C153736-D102-4F57-9DE7-615AFC02B0AC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29" creationId="{BA407A52-66F4-4CDE-A726-FF79F3EC342D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31" creationId="{D28FFB34-4FC3-46F5-B900-D3B774FD0BE6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33" creationId="{205F7B13-ACB5-46BE-8070-0431266B183B}"/>
          </ac:spMkLst>
        </pc:spChg>
        <pc:spChg chg="add del">
          <ac:chgData name="Lesley Row" userId="b710fce313739dec" providerId="LiveId" clId="{73DFD990-201E-4269-B740-A7BB6139774C}" dt="2020-05-04T20:37:38.176" v="2774" actId="26606"/>
          <ac:spMkLst>
            <pc:docMk/>
            <pc:sldMk cId="2306678545" sldId="284"/>
            <ac:spMk id="35" creationId="{D52A0D23-45DD-4DF4-ADE6-A81F409BB9FB}"/>
          </ac:spMkLst>
        </pc:spChg>
        <pc:spChg chg="add del">
          <ac:chgData name="Lesley Row" userId="b710fce313739dec" providerId="LiveId" clId="{73DFD990-201E-4269-B740-A7BB6139774C}" dt="2020-05-04T20:37:42.125" v="2776" actId="26606"/>
          <ac:spMkLst>
            <pc:docMk/>
            <pc:sldMk cId="2306678545" sldId="284"/>
            <ac:spMk id="37" creationId="{86C16C40-7C29-4ACC-B851-7E08E459B596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45" creationId="{A65AC7D1-EAA9-48F5-B509-60A7F50BF703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46" creationId="{D6320AF9-619A-4175-865B-5663E1AEF4C5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49" creationId="{7E018740-5C2B-4A41-AC1A-7E68D1EC1954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50" creationId="{166F75A4-C475-4941-8EE2-B80A06A2C1BB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51" creationId="{A032553A-72E8-4B0D-8405-FF9771C9AF05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52" creationId="{765800AC-C3B9-498E-87BC-29FAE4C76B21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53" creationId="{1F9D6ACB-2FF4-49F9-978A-E0D5327FC635}"/>
          </ac:spMkLst>
        </pc:spChg>
        <pc:spChg chg="add del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54" creationId="{142BFA2A-77A0-4F60-A32A-685681C84889}"/>
          </ac:spMkLst>
        </pc:spChg>
        <pc:spChg chg="add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61" creationId="{655AE6B0-AC9E-4167-806F-E9DB135FC46B}"/>
          </ac:spMkLst>
        </pc:spChg>
        <pc:spChg chg="add">
          <ac:chgData name="Lesley Row" userId="b710fce313739dec" providerId="LiveId" clId="{73DFD990-201E-4269-B740-A7BB6139774C}" dt="2020-05-04T20:44:24.040" v="2819" actId="26606"/>
          <ac:spMkLst>
            <pc:docMk/>
            <pc:sldMk cId="2306678545" sldId="284"/>
            <ac:spMk id="74" creationId="{87BD1F4E-A66D-4C06-86DA-8D56CA7A3B41}"/>
          </ac:spMkLst>
        </pc:spChg>
        <pc:grpChg chg="add del">
          <ac:chgData name="Lesley Row" userId="b710fce313739dec" providerId="LiveId" clId="{73DFD990-201E-4269-B740-A7BB6139774C}" dt="2020-05-04T20:37:42.125" v="2776" actId="26606"/>
          <ac:grpSpMkLst>
            <pc:docMk/>
            <pc:sldMk cId="2306678545" sldId="284"/>
            <ac:grpSpMk id="38" creationId="{CDD733AE-DD5E-4C77-8BCD-72BF12A06BB1}"/>
          </ac:grpSpMkLst>
        </pc:grpChg>
        <pc:grpChg chg="add">
          <ac:chgData name="Lesley Row" userId="b710fce313739dec" providerId="LiveId" clId="{73DFD990-201E-4269-B740-A7BB6139774C}" dt="2020-05-04T20:44:24.040" v="2819" actId="26606"/>
          <ac:grpSpMkLst>
            <pc:docMk/>
            <pc:sldMk cId="2306678545" sldId="284"/>
            <ac:grpSpMk id="63" creationId="{3523416A-383B-4FDC-B4C9-D8EDDFE9C043}"/>
          </ac:grpSpMkLst>
        </pc:grpChg>
        <pc:graphicFrameChg chg="add mod">
          <ac:chgData name="Lesley Row" userId="b710fce313739dec" providerId="LiveId" clId="{73DFD990-201E-4269-B740-A7BB6139774C}" dt="2020-05-05T17:18:20.184" v="4099" actId="20577"/>
          <ac:graphicFrameMkLst>
            <pc:docMk/>
            <pc:sldMk cId="2306678545" sldId="284"/>
            <ac:graphicFrameMk id="56" creationId="{4E62554A-2DE3-4875-8EE3-233EE86B0FCC}"/>
          </ac:graphicFrameMkLst>
        </pc:graphicFrameChg>
        <pc:cxnChg chg="add del">
          <ac:chgData name="Lesley Row" userId="b710fce313739dec" providerId="LiveId" clId="{73DFD990-201E-4269-B740-A7BB6139774C}" dt="2020-05-04T20:37:38.176" v="2774" actId="26606"/>
          <ac:cxnSpMkLst>
            <pc:docMk/>
            <pc:sldMk cId="2306678545" sldId="284"/>
            <ac:cxnSpMk id="19" creationId="{1A901C3D-CFAE-460D-BD0E-7D22164D7DFB}"/>
          </ac:cxnSpMkLst>
        </pc:cxnChg>
        <pc:cxnChg chg="add del">
          <ac:chgData name="Lesley Row" userId="b710fce313739dec" providerId="LiveId" clId="{73DFD990-201E-4269-B740-A7BB6139774C}" dt="2020-05-04T20:37:38.176" v="2774" actId="26606"/>
          <ac:cxnSpMkLst>
            <pc:docMk/>
            <pc:sldMk cId="2306678545" sldId="284"/>
            <ac:cxnSpMk id="21" creationId="{837C0EA9-1437-4437-9D20-2BBDA1AA9FF8}"/>
          </ac:cxnSpMkLst>
        </pc:cxnChg>
        <pc:cxnChg chg="add del">
          <ac:chgData name="Lesley Row" userId="b710fce313739dec" providerId="LiveId" clId="{73DFD990-201E-4269-B740-A7BB6139774C}" dt="2020-05-04T20:44:24.040" v="2819" actId="26606"/>
          <ac:cxnSpMkLst>
            <pc:docMk/>
            <pc:sldMk cId="2306678545" sldId="284"/>
            <ac:cxnSpMk id="47" creationId="{063B6EC6-D752-4EE7-908B-F8F19E8C7FEA}"/>
          </ac:cxnSpMkLst>
        </pc:cxnChg>
        <pc:cxnChg chg="add del">
          <ac:chgData name="Lesley Row" userId="b710fce313739dec" providerId="LiveId" clId="{73DFD990-201E-4269-B740-A7BB6139774C}" dt="2020-05-04T20:44:24.040" v="2819" actId="26606"/>
          <ac:cxnSpMkLst>
            <pc:docMk/>
            <pc:sldMk cId="2306678545" sldId="284"/>
            <ac:cxnSpMk id="48" creationId="{EFECD4E8-AD3E-4228-82A2-9461958EA94D}"/>
          </ac:cxnSpMkLst>
        </pc:cxnChg>
      </pc:sldChg>
      <pc:sldChg chg="modSp mod">
        <pc:chgData name="Lesley Row" userId="b710fce313739dec" providerId="LiveId" clId="{73DFD990-201E-4269-B740-A7BB6139774C}" dt="2020-05-05T17:19:11.569" v="4110" actId="20577"/>
        <pc:sldMkLst>
          <pc:docMk/>
          <pc:sldMk cId="3848964973" sldId="285"/>
        </pc:sldMkLst>
        <pc:spChg chg="mod">
          <ac:chgData name="Lesley Row" userId="b710fce313739dec" providerId="LiveId" clId="{73DFD990-201E-4269-B740-A7BB6139774C}" dt="2020-05-04T20:49:15.821" v="2898" actId="1076"/>
          <ac:spMkLst>
            <pc:docMk/>
            <pc:sldMk cId="3848964973" sldId="285"/>
            <ac:spMk id="4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9:11.569" v="4110" actId="20577"/>
          <ac:spMkLst>
            <pc:docMk/>
            <pc:sldMk cId="3848964973" sldId="285"/>
            <ac:spMk id="5" creationId="{00000000-0000-0000-0000-000000000000}"/>
          </ac:spMkLst>
        </pc:spChg>
      </pc:sldChg>
      <pc:sldChg chg="addSp modSp mod setBg">
        <pc:chgData name="Lesley Row" userId="b710fce313739dec" providerId="LiveId" clId="{73DFD990-201E-4269-B740-A7BB6139774C}" dt="2020-05-05T17:19:50.702" v="4120" actId="1036"/>
        <pc:sldMkLst>
          <pc:docMk/>
          <pc:sldMk cId="4061556862" sldId="286"/>
        </pc:sldMkLst>
        <pc:spChg chg="mod">
          <ac:chgData name="Lesley Row" userId="b710fce313739dec" providerId="LiveId" clId="{73DFD990-201E-4269-B740-A7BB6139774C}" dt="2020-05-04T21:18:17.842" v="3429" actId="20577"/>
          <ac:spMkLst>
            <pc:docMk/>
            <pc:sldMk cId="4061556862" sldId="286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19:50.702" v="4120" actId="1036"/>
          <ac:spMkLst>
            <pc:docMk/>
            <pc:sldMk cId="4061556862" sldId="286"/>
            <ac:spMk id="3" creationId="{00000000-0000-0000-0000-000000000000}"/>
          </ac:spMkLst>
        </pc:spChg>
        <pc:spChg chg="add">
          <ac:chgData name="Lesley Row" userId="b710fce313739dec" providerId="LiveId" clId="{73DFD990-201E-4269-B740-A7BB6139774C}" dt="2020-05-04T20:52:36.456" v="3004" actId="26606"/>
          <ac:spMkLst>
            <pc:docMk/>
            <pc:sldMk cId="4061556862" sldId="286"/>
            <ac:spMk id="10" creationId="{9F4444CE-BC8D-4D61-B303-4C05614E62AB}"/>
          </ac:spMkLst>
        </pc:spChg>
        <pc:spChg chg="add">
          <ac:chgData name="Lesley Row" userId="b710fce313739dec" providerId="LiveId" clId="{73DFD990-201E-4269-B740-A7BB6139774C}" dt="2020-05-04T20:52:36.456" v="3004" actId="26606"/>
          <ac:spMkLst>
            <pc:docMk/>
            <pc:sldMk cId="4061556862" sldId="286"/>
            <ac:spMk id="12" creationId="{62423CA5-E2E1-4789-B759-9906C1C94063}"/>
          </ac:spMkLst>
        </pc:spChg>
        <pc:spChg chg="add">
          <ac:chgData name="Lesley Row" userId="b710fce313739dec" providerId="LiveId" clId="{73DFD990-201E-4269-B740-A7BB6139774C}" dt="2020-05-04T20:52:36.456" v="3004" actId="26606"/>
          <ac:spMkLst>
            <pc:docMk/>
            <pc:sldMk cId="4061556862" sldId="286"/>
            <ac:spMk id="14" creationId="{73772B81-181F-48B7-8826-4D9686D15DF5}"/>
          </ac:spMkLst>
        </pc:spChg>
        <pc:spChg chg="add">
          <ac:chgData name="Lesley Row" userId="b710fce313739dec" providerId="LiveId" clId="{73DFD990-201E-4269-B740-A7BB6139774C}" dt="2020-05-04T20:52:36.456" v="3004" actId="26606"/>
          <ac:spMkLst>
            <pc:docMk/>
            <pc:sldMk cId="4061556862" sldId="286"/>
            <ac:spMk id="16" creationId="{B2205F6E-03C6-4E92-877C-E2482F6599AA}"/>
          </ac:spMkLst>
        </pc:spChg>
        <pc:picChg chg="add">
          <ac:chgData name="Lesley Row" userId="b710fce313739dec" providerId="LiveId" clId="{73DFD990-201E-4269-B740-A7BB6139774C}" dt="2020-05-04T20:52:36.456" v="3004" actId="26606"/>
          <ac:picMkLst>
            <pc:docMk/>
            <pc:sldMk cId="4061556862" sldId="286"/>
            <ac:picMk id="7" creationId="{E6CD9EA5-802F-415F-AC2E-20D251958E28}"/>
          </ac:picMkLst>
        </pc:picChg>
      </pc:sldChg>
      <pc:sldChg chg="addSp delSp modSp mod setBg">
        <pc:chgData name="Lesley Row" userId="b710fce313739dec" providerId="LiveId" clId="{73DFD990-201E-4269-B740-A7BB6139774C}" dt="2020-05-05T17:20:13.193" v="4121" actId="20577"/>
        <pc:sldMkLst>
          <pc:docMk/>
          <pc:sldMk cId="2261093409" sldId="287"/>
        </pc:sldMkLst>
        <pc:spChg chg="mod">
          <ac:chgData name="Lesley Row" userId="b710fce313739dec" providerId="LiveId" clId="{73DFD990-201E-4269-B740-A7BB6139774C}" dt="2020-05-04T21:08:06.697" v="3174" actId="1076"/>
          <ac:spMkLst>
            <pc:docMk/>
            <pc:sldMk cId="2261093409" sldId="287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20:13.193" v="4121" actId="20577"/>
          <ac:spMkLst>
            <pc:docMk/>
            <pc:sldMk cId="2261093409" sldId="287"/>
            <ac:spMk id="3" creationId="{00000000-0000-0000-0000-000000000000}"/>
          </ac:spMkLst>
        </pc:spChg>
        <pc:spChg chg="add del">
          <ac:chgData name="Lesley Row" userId="b710fce313739dec" providerId="LiveId" clId="{73DFD990-201E-4269-B740-A7BB6139774C}" dt="2020-05-04T20:59:26.013" v="3132" actId="26606"/>
          <ac:spMkLst>
            <pc:docMk/>
            <pc:sldMk cId="2261093409" sldId="287"/>
            <ac:spMk id="71" creationId="{9F4444CE-BC8D-4D61-B303-4C05614E62AB}"/>
          </ac:spMkLst>
        </pc:spChg>
        <pc:spChg chg="add del">
          <ac:chgData name="Lesley Row" userId="b710fce313739dec" providerId="LiveId" clId="{73DFD990-201E-4269-B740-A7BB6139774C}" dt="2020-05-04T20:59:26.013" v="3132" actId="26606"/>
          <ac:spMkLst>
            <pc:docMk/>
            <pc:sldMk cId="2261093409" sldId="287"/>
            <ac:spMk id="73" creationId="{62423CA5-E2E1-4789-B759-9906C1C94063}"/>
          </ac:spMkLst>
        </pc:spChg>
        <pc:spChg chg="add del">
          <ac:chgData name="Lesley Row" userId="b710fce313739dec" providerId="LiveId" clId="{73DFD990-201E-4269-B740-A7BB6139774C}" dt="2020-05-04T20:59:26.013" v="3132" actId="26606"/>
          <ac:spMkLst>
            <pc:docMk/>
            <pc:sldMk cId="2261093409" sldId="287"/>
            <ac:spMk id="75" creationId="{73772B81-181F-48B7-8826-4D9686D15DF5}"/>
          </ac:spMkLst>
        </pc:spChg>
        <pc:spChg chg="add del">
          <ac:chgData name="Lesley Row" userId="b710fce313739dec" providerId="LiveId" clId="{73DFD990-201E-4269-B740-A7BB6139774C}" dt="2020-05-04T20:59:26.013" v="3132" actId="26606"/>
          <ac:spMkLst>
            <pc:docMk/>
            <pc:sldMk cId="2261093409" sldId="287"/>
            <ac:spMk id="77" creationId="{B2205F6E-03C6-4E92-877C-E2482F6599AA}"/>
          </ac:spMkLst>
        </pc:spChg>
        <pc:picChg chg="add del mod">
          <ac:chgData name="Lesley Row" userId="b710fce313739dec" providerId="LiveId" clId="{73DFD990-201E-4269-B740-A7BB6139774C}" dt="2020-05-04T20:59:26.998" v="3133"/>
          <ac:picMkLst>
            <pc:docMk/>
            <pc:sldMk cId="2261093409" sldId="287"/>
            <ac:picMk id="2050" creationId="{42E87AE5-39E7-4FD6-9840-723A7ED10388}"/>
          </ac:picMkLst>
        </pc:picChg>
        <pc:picChg chg="add del">
          <ac:chgData name="Lesley Row" userId="b710fce313739dec" providerId="LiveId" clId="{73DFD990-201E-4269-B740-A7BB6139774C}" dt="2020-05-04T21:00:35.960" v="3135" actId="478"/>
          <ac:picMkLst>
            <pc:docMk/>
            <pc:sldMk cId="2261093409" sldId="287"/>
            <ac:picMk id="2052" creationId="{97013D10-387E-449F-AF82-DD98F74FC358}"/>
          </ac:picMkLst>
        </pc:picChg>
        <pc:picChg chg="add del mod">
          <ac:chgData name="Lesley Row" userId="b710fce313739dec" providerId="LiveId" clId="{73DFD990-201E-4269-B740-A7BB6139774C}" dt="2020-05-04T21:02:10.107" v="3147" actId="21"/>
          <ac:picMkLst>
            <pc:docMk/>
            <pc:sldMk cId="2261093409" sldId="287"/>
            <ac:picMk id="2054" creationId="{95A8BB11-1C9F-455F-AF32-82F5626878DA}"/>
          </ac:picMkLst>
        </pc:picChg>
        <pc:picChg chg="add del mod">
          <ac:chgData name="Lesley Row" userId="b710fce313739dec" providerId="LiveId" clId="{73DFD990-201E-4269-B740-A7BB6139774C}" dt="2020-05-04T21:08:01.755" v="3173" actId="21"/>
          <ac:picMkLst>
            <pc:docMk/>
            <pc:sldMk cId="2261093409" sldId="287"/>
            <ac:picMk id="2056" creationId="{C16EFCD9-3FF6-4F2F-A559-7DAEFF4FEC99}"/>
          </ac:picMkLst>
        </pc:picChg>
        <pc:cxnChg chg="add del">
          <ac:chgData name="Lesley Row" userId="b710fce313739dec" providerId="LiveId" clId="{73DFD990-201E-4269-B740-A7BB6139774C}" dt="2020-05-04T20:59:26.013" v="3132" actId="26606"/>
          <ac:cxnSpMkLst>
            <pc:docMk/>
            <pc:sldMk cId="2261093409" sldId="287"/>
            <ac:cxnSpMk id="8" creationId="{0B5F7E3B-C5F1-40E0-A491-558BAFBC1127}"/>
          </ac:cxnSpMkLst>
        </pc:cxnChg>
      </pc:sldChg>
      <pc:sldChg chg="modSp del">
        <pc:chgData name="Lesley Row" userId="b710fce313739dec" providerId="LiveId" clId="{73DFD990-201E-4269-B740-A7BB6139774C}" dt="2020-05-04T21:04:37.573" v="3161" actId="2696"/>
        <pc:sldMkLst>
          <pc:docMk/>
          <pc:sldMk cId="1799278813" sldId="288"/>
        </pc:sldMkLst>
        <pc:spChg chg="mod">
          <ac:chgData name="Lesley Row" userId="b710fce313739dec" providerId="LiveId" clId="{73DFD990-201E-4269-B740-A7BB6139774C}" dt="2020-05-02T21:29:57.952" v="64"/>
          <ac:spMkLst>
            <pc:docMk/>
            <pc:sldMk cId="1799278813" sldId="288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2T21:29:57.952" v="64"/>
          <ac:spMkLst>
            <pc:docMk/>
            <pc:sldMk cId="1799278813" sldId="288"/>
            <ac:spMk id="16" creationId="{00000000-0000-0000-0000-000000000000}"/>
          </ac:spMkLst>
        </pc:spChg>
      </pc:sldChg>
      <pc:sldChg chg="addSp delSp modSp mod">
        <pc:chgData name="Lesley Row" userId="b710fce313739dec" providerId="LiveId" clId="{73DFD990-201E-4269-B740-A7BB6139774C}" dt="2020-05-05T17:21:09.371" v="4126" actId="20577"/>
        <pc:sldMkLst>
          <pc:docMk/>
          <pc:sldMk cId="1340052377" sldId="289"/>
        </pc:sldMkLst>
        <pc:spChg chg="mod">
          <ac:chgData name="Lesley Row" userId="b710fce313739dec" providerId="LiveId" clId="{73DFD990-201E-4269-B740-A7BB6139774C}" dt="2020-05-05T17:20:43.320" v="4122" actId="20577"/>
          <ac:spMkLst>
            <pc:docMk/>
            <pc:sldMk cId="1340052377" sldId="289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21:09.371" v="4126" actId="20577"/>
          <ac:spMkLst>
            <pc:docMk/>
            <pc:sldMk cId="1340052377" sldId="289"/>
            <ac:spMk id="3" creationId="{00000000-0000-0000-0000-000000000000}"/>
          </ac:spMkLst>
        </pc:spChg>
        <pc:spChg chg="add del mod">
          <ac:chgData name="Lesley Row" userId="b710fce313739dec" providerId="LiveId" clId="{73DFD990-201E-4269-B740-A7BB6139774C}" dt="2020-05-04T21:13:54.780" v="3350" actId="21"/>
          <ac:spMkLst>
            <pc:docMk/>
            <pc:sldMk cId="1340052377" sldId="289"/>
            <ac:spMk id="4" creationId="{AC7C70BC-A9FD-4CAF-A975-A08B8FD0D47D}"/>
          </ac:spMkLst>
        </pc:spChg>
        <pc:spChg chg="add del mod">
          <ac:chgData name="Lesley Row" userId="b710fce313739dec" providerId="LiveId" clId="{73DFD990-201E-4269-B740-A7BB6139774C}" dt="2020-05-04T21:13:21.054" v="3322" actId="21"/>
          <ac:spMkLst>
            <pc:docMk/>
            <pc:sldMk cId="1340052377" sldId="289"/>
            <ac:spMk id="5" creationId="{B2E22C73-16EB-4180-B0D4-39711E11E6A0}"/>
          </ac:spMkLst>
        </pc:spChg>
      </pc:sldChg>
      <pc:sldChg chg="modSp mod">
        <pc:chgData name="Lesley Row" userId="b710fce313739dec" providerId="LiveId" clId="{73DFD990-201E-4269-B740-A7BB6139774C}" dt="2020-05-04T21:17:50.180" v="3420" actId="20577"/>
        <pc:sldMkLst>
          <pc:docMk/>
          <pc:sldMk cId="3196552852" sldId="290"/>
        </pc:sldMkLst>
        <pc:spChg chg="mod">
          <ac:chgData name="Lesley Row" userId="b710fce313739dec" providerId="LiveId" clId="{73DFD990-201E-4269-B740-A7BB6139774C}" dt="2020-05-04T21:15:48.080" v="3364" actId="1076"/>
          <ac:spMkLst>
            <pc:docMk/>
            <pc:sldMk cId="3196552852" sldId="290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4T21:17:50.180" v="3420" actId="20577"/>
          <ac:spMkLst>
            <pc:docMk/>
            <pc:sldMk cId="3196552852" sldId="290"/>
            <ac:spMk id="3" creationId="{00000000-0000-0000-0000-000000000000}"/>
          </ac:spMkLst>
        </pc:spChg>
      </pc:sldChg>
      <pc:sldChg chg="addSp delSp modSp mod setBg">
        <pc:chgData name="Lesley Row" userId="b710fce313739dec" providerId="LiveId" clId="{73DFD990-201E-4269-B740-A7BB6139774C}" dt="2020-05-05T17:21:56.806" v="4136" actId="1037"/>
        <pc:sldMkLst>
          <pc:docMk/>
          <pc:sldMk cId="1965354528" sldId="291"/>
        </pc:sldMkLst>
        <pc:spChg chg="mod">
          <ac:chgData name="Lesley Row" userId="b710fce313739dec" providerId="LiveId" clId="{73DFD990-201E-4269-B740-A7BB6139774C}" dt="2020-05-04T21:20:07.114" v="3457" actId="1076"/>
          <ac:spMkLst>
            <pc:docMk/>
            <pc:sldMk cId="1965354528" sldId="291"/>
            <ac:spMk id="2" creationId="{00000000-0000-0000-0000-000000000000}"/>
          </ac:spMkLst>
        </pc:spChg>
        <pc:spChg chg="mod">
          <ac:chgData name="Lesley Row" userId="b710fce313739dec" providerId="LiveId" clId="{73DFD990-201E-4269-B740-A7BB6139774C}" dt="2020-05-05T17:21:56.806" v="4136" actId="1037"/>
          <ac:spMkLst>
            <pc:docMk/>
            <pc:sldMk cId="1965354528" sldId="291"/>
            <ac:spMk id="3" creationId="{00000000-0000-0000-0000-000000000000}"/>
          </ac:spMkLst>
        </pc:spChg>
        <pc:spChg chg="add">
          <ac:chgData name="Lesley Row" userId="b710fce313739dec" providerId="LiveId" clId="{73DFD990-201E-4269-B740-A7BB6139774C}" dt="2020-05-04T21:19:47.007" v="3454" actId="26606"/>
          <ac:spMkLst>
            <pc:docMk/>
            <pc:sldMk cId="1965354528" sldId="291"/>
            <ac:spMk id="10" creationId="{9F4444CE-BC8D-4D61-B303-4C05614E62AB}"/>
          </ac:spMkLst>
        </pc:spChg>
        <pc:spChg chg="add">
          <ac:chgData name="Lesley Row" userId="b710fce313739dec" providerId="LiveId" clId="{73DFD990-201E-4269-B740-A7BB6139774C}" dt="2020-05-04T21:19:47.007" v="3454" actId="26606"/>
          <ac:spMkLst>
            <pc:docMk/>
            <pc:sldMk cId="1965354528" sldId="291"/>
            <ac:spMk id="12" creationId="{62423CA5-E2E1-4789-B759-9906C1C94063}"/>
          </ac:spMkLst>
        </pc:spChg>
        <pc:spChg chg="add">
          <ac:chgData name="Lesley Row" userId="b710fce313739dec" providerId="LiveId" clId="{73DFD990-201E-4269-B740-A7BB6139774C}" dt="2020-05-04T21:19:47.007" v="3454" actId="26606"/>
          <ac:spMkLst>
            <pc:docMk/>
            <pc:sldMk cId="1965354528" sldId="291"/>
            <ac:spMk id="14" creationId="{73772B81-181F-48B7-8826-4D9686D15DF5}"/>
          </ac:spMkLst>
        </pc:spChg>
        <pc:spChg chg="add">
          <ac:chgData name="Lesley Row" userId="b710fce313739dec" providerId="LiveId" clId="{73DFD990-201E-4269-B740-A7BB6139774C}" dt="2020-05-04T21:19:47.007" v="3454" actId="26606"/>
          <ac:spMkLst>
            <pc:docMk/>
            <pc:sldMk cId="1965354528" sldId="291"/>
            <ac:spMk id="16" creationId="{B2205F6E-03C6-4E92-877C-E2482F6599AA}"/>
          </ac:spMkLst>
        </pc:spChg>
        <pc:picChg chg="add del">
          <ac:chgData name="Lesley Row" userId="b710fce313739dec" providerId="LiveId" clId="{73DFD990-201E-4269-B740-A7BB6139774C}" dt="2020-05-04T21:20:34.169" v="3461" actId="21"/>
          <ac:picMkLst>
            <pc:docMk/>
            <pc:sldMk cId="1965354528" sldId="291"/>
            <ac:picMk id="7" creationId="{B1FA4837-F96D-4392-82FA-3707E1C64174}"/>
          </ac:picMkLst>
        </pc:picChg>
        <pc:picChg chg="add mod">
          <ac:chgData name="Lesley Row" userId="b710fce313739dec" providerId="LiveId" clId="{73DFD990-201E-4269-B740-A7BB6139774C}" dt="2020-05-04T21:20:41.997" v="3462"/>
          <ac:picMkLst>
            <pc:docMk/>
            <pc:sldMk cId="1965354528" sldId="291"/>
            <ac:picMk id="9" creationId="{4F7499F3-87A8-4958-AEE4-59C8D3A92094}"/>
          </ac:picMkLst>
        </pc:picChg>
      </pc:sldChg>
      <pc:sldChg chg="addSp delSp modSp mod setBg">
        <pc:chgData name="Lesley Row" userId="b710fce313739dec" providerId="LiveId" clId="{73DFD990-201E-4269-B740-A7BB6139774C}" dt="2020-05-05T17:34:48.792" v="4194" actId="1076"/>
        <pc:sldMkLst>
          <pc:docMk/>
          <pc:sldMk cId="2034823746" sldId="292"/>
        </pc:sldMkLst>
        <pc:spChg chg="del mod">
          <ac:chgData name="Lesley Row" userId="b710fce313739dec" providerId="LiveId" clId="{73DFD990-201E-4269-B740-A7BB6139774C}" dt="2020-05-05T17:28:55.465" v="4139" actId="21"/>
          <ac:spMkLst>
            <pc:docMk/>
            <pc:sldMk cId="2034823746" sldId="292"/>
            <ac:spMk id="2" creationId="{00000000-0000-0000-0000-000000000000}"/>
          </ac:spMkLst>
        </pc:spChg>
        <pc:spChg chg="add mod">
          <ac:chgData name="Lesley Row" userId="b710fce313739dec" providerId="LiveId" clId="{73DFD990-201E-4269-B740-A7BB6139774C}" dt="2020-05-05T17:33:35.684" v="4180" actId="113"/>
          <ac:spMkLst>
            <pc:docMk/>
            <pc:sldMk cId="2034823746" sldId="292"/>
            <ac:spMk id="3" creationId="{8F6EC6BD-9519-4F96-B8FF-B1A1E374A5C0}"/>
          </ac:spMkLst>
        </pc:spChg>
        <pc:spChg chg="add mod">
          <ac:chgData name="Lesley Row" userId="b710fce313739dec" providerId="LiveId" clId="{73DFD990-201E-4269-B740-A7BB6139774C}" dt="2020-05-05T17:34:48.792" v="4194" actId="1076"/>
          <ac:spMkLst>
            <pc:docMk/>
            <pc:sldMk cId="2034823746" sldId="292"/>
            <ac:spMk id="4" creationId="{E3078B9A-C844-44C7-B370-BD3B35EFF341}"/>
          </ac:spMkLst>
        </pc:spChg>
        <pc:spChg chg="add del mod">
          <ac:chgData name="Lesley Row" userId="b710fce313739dec" providerId="LiveId" clId="{73DFD990-201E-4269-B740-A7BB6139774C}" dt="2020-05-05T17:29:51.917" v="4166" actId="21"/>
          <ac:spMkLst>
            <pc:docMk/>
            <pc:sldMk cId="2034823746" sldId="292"/>
            <ac:spMk id="6" creationId="{54980648-C8F7-440B-BB13-45A72128EBDC}"/>
          </ac:spMkLst>
        </pc:spChg>
        <pc:spChg chg="add del">
          <ac:chgData name="Lesley Row" userId="b710fce313739dec" providerId="LiveId" clId="{73DFD990-201E-4269-B740-A7BB6139774C}" dt="2020-05-04T21:28:48.140" v="3599" actId="26606"/>
          <ac:spMkLst>
            <pc:docMk/>
            <pc:sldMk cId="2034823746" sldId="292"/>
            <ac:spMk id="10" creationId="{5A7802B6-FF37-40CF-A7E2-6F2A0D9A91EF}"/>
          </ac:spMkLst>
        </pc:spChg>
        <pc:picChg chg="del">
          <ac:chgData name="Lesley Row" userId="b710fce313739dec" providerId="LiveId" clId="{73DFD990-201E-4269-B740-A7BB6139774C}" dt="2020-05-04T21:23:00.418" v="3490" actId="21"/>
          <ac:picMkLst>
            <pc:docMk/>
            <pc:sldMk cId="2034823746" sldId="292"/>
            <ac:picMk id="5" creationId="{00000000-0000-0000-0000-000000000000}"/>
          </ac:picMkLst>
        </pc:picChg>
        <pc:picChg chg="add del">
          <ac:chgData name="Lesley Row" userId="b710fce313739dec" providerId="LiveId" clId="{73DFD990-201E-4269-B740-A7BB6139774C}" dt="2020-05-04T21:28:48.140" v="3599" actId="26606"/>
          <ac:picMkLst>
            <pc:docMk/>
            <pc:sldMk cId="2034823746" sldId="292"/>
            <ac:picMk id="7" creationId="{16C2A29F-185E-4CA9-8312-477ABFB19F00}"/>
          </ac:picMkLst>
        </pc:picChg>
        <pc:picChg chg="add del mod">
          <ac:chgData name="Lesley Row" userId="b710fce313739dec" providerId="LiveId" clId="{73DFD990-201E-4269-B740-A7BB6139774C}" dt="2020-05-04T21:25:46.905" v="3525" actId="21"/>
          <ac:picMkLst>
            <pc:docMk/>
            <pc:sldMk cId="2034823746" sldId="292"/>
            <ac:picMk id="3074" creationId="{9BAA54D5-E78E-42D3-B604-E3F78CC3C93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565E1-D9F9-4771-9EBB-E77D195AC9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417C23-0BB0-4722-9832-0D69D8BFAA10}">
      <dgm:prSet custT="1"/>
      <dgm:spPr/>
      <dgm:t>
        <a:bodyPr/>
        <a:lstStyle/>
        <a:p>
          <a:r>
            <a: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Three General Types of Parenting:</a:t>
          </a:r>
        </a:p>
      </dgm:t>
    </dgm:pt>
    <dgm:pt modelId="{C3A0633F-4F57-4602-928A-97CBB92FA5DB}" type="parTrans" cxnId="{5C501107-A864-4388-881A-86CF134089C3}">
      <dgm:prSet/>
      <dgm:spPr/>
      <dgm:t>
        <a:bodyPr/>
        <a:lstStyle/>
        <a:p>
          <a:endParaRPr lang="en-US"/>
        </a:p>
      </dgm:t>
    </dgm:pt>
    <dgm:pt modelId="{6B22C4C9-5CBE-4C10-AC00-ACD7692CAA44}" type="sibTrans" cxnId="{5C501107-A864-4388-881A-86CF134089C3}">
      <dgm:prSet/>
      <dgm:spPr/>
      <dgm:t>
        <a:bodyPr/>
        <a:lstStyle/>
        <a:p>
          <a:endParaRPr lang="en-US"/>
        </a:p>
      </dgm:t>
    </dgm:pt>
    <dgm:pt modelId="{19C785EC-B5A1-4AB3-AAD5-A0F1AA9EEF27}">
      <dgm:prSet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Over-Controlling </a:t>
          </a:r>
          <a:r>
            <a:rPr lang="en-US" sz="2000" b="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n-US" sz="2000" b="0" dirty="0" err="1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Authoritatian</a:t>
          </a:r>
          <a:r>
            <a:rPr lang="en-US" sz="2000" b="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n-US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A1BDC2-B12B-423F-8187-57CFE5A1FD80}" type="parTrans" cxnId="{DB71D33B-C972-4AD2-AF61-3288D3F7FB9F}">
      <dgm:prSet/>
      <dgm:spPr/>
      <dgm:t>
        <a:bodyPr/>
        <a:lstStyle/>
        <a:p>
          <a:endParaRPr lang="en-US"/>
        </a:p>
      </dgm:t>
    </dgm:pt>
    <dgm:pt modelId="{24AC3270-D13B-40DB-B3AB-7BD4439F3BAF}" type="sibTrans" cxnId="{DB71D33B-C972-4AD2-AF61-3288D3F7FB9F}">
      <dgm:prSet/>
      <dgm:spPr/>
      <dgm:t>
        <a:bodyPr/>
        <a:lstStyle/>
        <a:p>
          <a:endParaRPr lang="en-US"/>
        </a:p>
      </dgm:t>
    </dgm:pt>
    <dgm:pt modelId="{8459CE8C-47A9-43D8-89B5-6FBF6585BD37}">
      <dgm:prSet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Under-Controlling (Permissive)</a:t>
          </a:r>
          <a:endParaRPr lang="en-US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030725B-43D6-46F4-9E47-6621521C7108}" type="parTrans" cxnId="{FB7F58D2-3AB5-49DB-AD84-D265173D52B2}">
      <dgm:prSet/>
      <dgm:spPr/>
      <dgm:t>
        <a:bodyPr/>
        <a:lstStyle/>
        <a:p>
          <a:endParaRPr lang="en-US"/>
        </a:p>
      </dgm:t>
    </dgm:pt>
    <dgm:pt modelId="{1E5F4E14-C6B0-4881-9EFF-FAF6919F3DE6}" type="sibTrans" cxnId="{FB7F58D2-3AB5-49DB-AD84-D265173D52B2}">
      <dgm:prSet/>
      <dgm:spPr/>
      <dgm:t>
        <a:bodyPr/>
        <a:lstStyle/>
        <a:p>
          <a:endParaRPr lang="en-US"/>
        </a:p>
      </dgm:t>
    </dgm:pt>
    <dgm:pt modelId="{42923FE8-BC60-4595-B8E7-A90E1F3C3B66}">
      <dgm:prSet custT="1"/>
      <dgm:spPr/>
      <dgm:t>
        <a:bodyPr/>
        <a:lstStyle/>
        <a:p>
          <a:r>
            <a:rPr lang="en-US" sz="20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Balanced </a:t>
          </a:r>
          <a:r>
            <a:rPr lang="en-US" sz="2000" b="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Parenting</a:t>
          </a:r>
        </a:p>
        <a:p>
          <a:r>
            <a:rPr lang="en-US" sz="2000" b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Authoritative</a:t>
          </a:r>
          <a:endParaRPr lang="en-US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4325464-C0A3-4D82-8BEE-79FC151D9C19}" type="parTrans" cxnId="{27AB4D56-4340-4921-B263-D4533AB9CA93}">
      <dgm:prSet/>
      <dgm:spPr/>
      <dgm:t>
        <a:bodyPr/>
        <a:lstStyle/>
        <a:p>
          <a:endParaRPr lang="en-US"/>
        </a:p>
      </dgm:t>
    </dgm:pt>
    <dgm:pt modelId="{0D646061-6B4A-4124-A99C-9DC31B118060}" type="sibTrans" cxnId="{27AB4D56-4340-4921-B263-D4533AB9CA93}">
      <dgm:prSet/>
      <dgm:spPr/>
      <dgm:t>
        <a:bodyPr/>
        <a:lstStyle/>
        <a:p>
          <a:endParaRPr lang="en-US"/>
        </a:p>
      </dgm:t>
    </dgm:pt>
    <dgm:pt modelId="{03C3273C-DCA4-4379-B132-0B761CBEBD3C}" type="pres">
      <dgm:prSet presAssocID="{DD1565E1-D9F9-4771-9EBB-E77D195AC9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B84EEB-A7E3-4F3E-9516-72E8B169021E}" type="pres">
      <dgm:prSet presAssocID="{AB417C23-0BB0-4722-9832-0D69D8BFAA10}" presName="hierRoot1" presStyleCnt="0"/>
      <dgm:spPr/>
    </dgm:pt>
    <dgm:pt modelId="{1EEC12A3-7810-4DB0-A757-323B04408149}" type="pres">
      <dgm:prSet presAssocID="{AB417C23-0BB0-4722-9832-0D69D8BFAA10}" presName="composite" presStyleCnt="0"/>
      <dgm:spPr/>
    </dgm:pt>
    <dgm:pt modelId="{ABA2F851-6356-4A3A-8FA7-35ACD5B15A1C}" type="pres">
      <dgm:prSet presAssocID="{AB417C23-0BB0-4722-9832-0D69D8BFAA10}" presName="background" presStyleLbl="node0" presStyleIdx="0" presStyleCnt="1"/>
      <dgm:spPr/>
    </dgm:pt>
    <dgm:pt modelId="{52432BEA-7468-43E6-9E69-7FD1AA5B8F06}" type="pres">
      <dgm:prSet presAssocID="{AB417C23-0BB0-4722-9832-0D69D8BFAA1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98CBB2-A35E-4527-98A9-1D5CA3ECC9C0}" type="pres">
      <dgm:prSet presAssocID="{AB417C23-0BB0-4722-9832-0D69D8BFAA10}" presName="hierChild2" presStyleCnt="0"/>
      <dgm:spPr/>
    </dgm:pt>
    <dgm:pt modelId="{1BB28772-5308-4A85-BD1C-D36566F507F4}" type="pres">
      <dgm:prSet presAssocID="{F0A1BDC2-B12B-423F-8187-57CFE5A1FD8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A1B0101-E0D4-4B7E-AA74-0FA2AC9812AE}" type="pres">
      <dgm:prSet presAssocID="{19C785EC-B5A1-4AB3-AAD5-A0F1AA9EEF27}" presName="hierRoot2" presStyleCnt="0"/>
      <dgm:spPr/>
    </dgm:pt>
    <dgm:pt modelId="{23B47FDB-4EB7-4D84-8F26-2D182F5DFCBE}" type="pres">
      <dgm:prSet presAssocID="{19C785EC-B5A1-4AB3-AAD5-A0F1AA9EEF27}" presName="composite2" presStyleCnt="0"/>
      <dgm:spPr/>
    </dgm:pt>
    <dgm:pt modelId="{8E90956E-3092-4204-B530-940E860EFA89}" type="pres">
      <dgm:prSet presAssocID="{19C785EC-B5A1-4AB3-AAD5-A0F1AA9EEF27}" presName="background2" presStyleLbl="node2" presStyleIdx="0" presStyleCnt="3"/>
      <dgm:spPr/>
    </dgm:pt>
    <dgm:pt modelId="{49B5B9CE-85A6-4558-AC34-0D136F6C21CA}" type="pres">
      <dgm:prSet presAssocID="{19C785EC-B5A1-4AB3-AAD5-A0F1AA9EEF2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1D99F2-5D0C-4B35-BADA-D522028CA89F}" type="pres">
      <dgm:prSet presAssocID="{19C785EC-B5A1-4AB3-AAD5-A0F1AA9EEF27}" presName="hierChild3" presStyleCnt="0"/>
      <dgm:spPr/>
    </dgm:pt>
    <dgm:pt modelId="{51A5B0EC-3D61-42DC-BA0C-429E0E422C97}" type="pres">
      <dgm:prSet presAssocID="{4030725B-43D6-46F4-9E47-6621521C7108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DC9841D-7CB3-4508-84E2-4A78110C5CAF}" type="pres">
      <dgm:prSet presAssocID="{8459CE8C-47A9-43D8-89B5-6FBF6585BD37}" presName="hierRoot2" presStyleCnt="0"/>
      <dgm:spPr/>
    </dgm:pt>
    <dgm:pt modelId="{CA96CD6B-63EC-4563-8231-EE354D2CD74C}" type="pres">
      <dgm:prSet presAssocID="{8459CE8C-47A9-43D8-89B5-6FBF6585BD37}" presName="composite2" presStyleCnt="0"/>
      <dgm:spPr/>
    </dgm:pt>
    <dgm:pt modelId="{8A8660E8-BE86-4679-B2B8-42C3A1071374}" type="pres">
      <dgm:prSet presAssocID="{8459CE8C-47A9-43D8-89B5-6FBF6585BD37}" presName="background2" presStyleLbl="node2" presStyleIdx="1" presStyleCnt="3"/>
      <dgm:spPr/>
    </dgm:pt>
    <dgm:pt modelId="{7FD5065C-A578-4FD0-939A-22F9057640B1}" type="pres">
      <dgm:prSet presAssocID="{8459CE8C-47A9-43D8-89B5-6FBF6585BD37}" presName="text2" presStyleLbl="fgAcc2" presStyleIdx="1" presStyleCnt="3" custScaleX="1119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32BC4-D32D-4485-83D4-AE32F9FFB9FF}" type="pres">
      <dgm:prSet presAssocID="{8459CE8C-47A9-43D8-89B5-6FBF6585BD37}" presName="hierChild3" presStyleCnt="0"/>
      <dgm:spPr/>
    </dgm:pt>
    <dgm:pt modelId="{75037AAA-90C5-4ED6-A126-2001C3D4A22E}" type="pres">
      <dgm:prSet presAssocID="{34325464-C0A3-4D82-8BEE-79FC151D9C1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E480738-D060-4D04-B135-573A5D065311}" type="pres">
      <dgm:prSet presAssocID="{42923FE8-BC60-4595-B8E7-A90E1F3C3B66}" presName="hierRoot2" presStyleCnt="0"/>
      <dgm:spPr/>
    </dgm:pt>
    <dgm:pt modelId="{A2CAD9CF-267A-4912-BCD8-C7659A71B69D}" type="pres">
      <dgm:prSet presAssocID="{42923FE8-BC60-4595-B8E7-A90E1F3C3B66}" presName="composite2" presStyleCnt="0"/>
      <dgm:spPr/>
    </dgm:pt>
    <dgm:pt modelId="{616AC4C6-7028-4FAE-A001-9F54A1F3F579}" type="pres">
      <dgm:prSet presAssocID="{42923FE8-BC60-4595-B8E7-A90E1F3C3B66}" presName="background2" presStyleLbl="node2" presStyleIdx="2" presStyleCnt="3"/>
      <dgm:spPr/>
    </dgm:pt>
    <dgm:pt modelId="{B8AE1A96-7EA6-42C4-A2FC-C5414094AE5C}" type="pres">
      <dgm:prSet presAssocID="{42923FE8-BC60-4595-B8E7-A90E1F3C3B6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493269-3EE9-4F53-B345-91025C82ABDE}" type="pres">
      <dgm:prSet presAssocID="{42923FE8-BC60-4595-B8E7-A90E1F3C3B66}" presName="hierChild3" presStyleCnt="0"/>
      <dgm:spPr/>
    </dgm:pt>
  </dgm:ptLst>
  <dgm:cxnLst>
    <dgm:cxn modelId="{27AB4D56-4340-4921-B263-D4533AB9CA93}" srcId="{AB417C23-0BB0-4722-9832-0D69D8BFAA10}" destId="{42923FE8-BC60-4595-B8E7-A90E1F3C3B66}" srcOrd="2" destOrd="0" parTransId="{34325464-C0A3-4D82-8BEE-79FC151D9C19}" sibTransId="{0D646061-6B4A-4124-A99C-9DC31B118060}"/>
    <dgm:cxn modelId="{A7146659-C37B-43BC-987A-5D7D3F437E7B}" type="presOf" srcId="{4030725B-43D6-46F4-9E47-6621521C7108}" destId="{51A5B0EC-3D61-42DC-BA0C-429E0E422C97}" srcOrd="0" destOrd="0" presId="urn:microsoft.com/office/officeart/2005/8/layout/hierarchy1"/>
    <dgm:cxn modelId="{9784C3D8-13B1-4F18-AC2C-EF2F60029A1F}" type="presOf" srcId="{42923FE8-BC60-4595-B8E7-A90E1F3C3B66}" destId="{B8AE1A96-7EA6-42C4-A2FC-C5414094AE5C}" srcOrd="0" destOrd="0" presId="urn:microsoft.com/office/officeart/2005/8/layout/hierarchy1"/>
    <dgm:cxn modelId="{DB71D33B-C972-4AD2-AF61-3288D3F7FB9F}" srcId="{AB417C23-0BB0-4722-9832-0D69D8BFAA10}" destId="{19C785EC-B5A1-4AB3-AAD5-A0F1AA9EEF27}" srcOrd="0" destOrd="0" parTransId="{F0A1BDC2-B12B-423F-8187-57CFE5A1FD80}" sibTransId="{24AC3270-D13B-40DB-B3AB-7BD4439F3BAF}"/>
    <dgm:cxn modelId="{D35AEC62-8BCD-4F76-B50F-05B646108BBF}" type="presOf" srcId="{AB417C23-0BB0-4722-9832-0D69D8BFAA10}" destId="{52432BEA-7468-43E6-9E69-7FD1AA5B8F06}" srcOrd="0" destOrd="0" presId="urn:microsoft.com/office/officeart/2005/8/layout/hierarchy1"/>
    <dgm:cxn modelId="{5215FE9F-C979-494E-AAB4-7B03F48088E1}" type="presOf" srcId="{8459CE8C-47A9-43D8-89B5-6FBF6585BD37}" destId="{7FD5065C-A578-4FD0-939A-22F9057640B1}" srcOrd="0" destOrd="0" presId="urn:microsoft.com/office/officeart/2005/8/layout/hierarchy1"/>
    <dgm:cxn modelId="{EFDB365E-3053-46F1-B3FE-5B9D18A9E0A5}" type="presOf" srcId="{34325464-C0A3-4D82-8BEE-79FC151D9C19}" destId="{75037AAA-90C5-4ED6-A126-2001C3D4A22E}" srcOrd="0" destOrd="0" presId="urn:microsoft.com/office/officeart/2005/8/layout/hierarchy1"/>
    <dgm:cxn modelId="{F6F4E7EC-D75A-4948-B715-571D9E1DAAA9}" type="presOf" srcId="{DD1565E1-D9F9-4771-9EBB-E77D195AC983}" destId="{03C3273C-DCA4-4379-B132-0B761CBEBD3C}" srcOrd="0" destOrd="0" presId="urn:microsoft.com/office/officeart/2005/8/layout/hierarchy1"/>
    <dgm:cxn modelId="{38E1DD95-8DF4-46AB-ADC9-A785E8A563D9}" type="presOf" srcId="{F0A1BDC2-B12B-423F-8187-57CFE5A1FD80}" destId="{1BB28772-5308-4A85-BD1C-D36566F507F4}" srcOrd="0" destOrd="0" presId="urn:microsoft.com/office/officeart/2005/8/layout/hierarchy1"/>
    <dgm:cxn modelId="{5C501107-A864-4388-881A-86CF134089C3}" srcId="{DD1565E1-D9F9-4771-9EBB-E77D195AC983}" destId="{AB417C23-0BB0-4722-9832-0D69D8BFAA10}" srcOrd="0" destOrd="0" parTransId="{C3A0633F-4F57-4602-928A-97CBB92FA5DB}" sibTransId="{6B22C4C9-5CBE-4C10-AC00-ACD7692CAA44}"/>
    <dgm:cxn modelId="{90D56A78-5AF5-442F-B6FF-43EF81E43078}" type="presOf" srcId="{19C785EC-B5A1-4AB3-AAD5-A0F1AA9EEF27}" destId="{49B5B9CE-85A6-4558-AC34-0D136F6C21CA}" srcOrd="0" destOrd="0" presId="urn:microsoft.com/office/officeart/2005/8/layout/hierarchy1"/>
    <dgm:cxn modelId="{FB7F58D2-3AB5-49DB-AD84-D265173D52B2}" srcId="{AB417C23-0BB0-4722-9832-0D69D8BFAA10}" destId="{8459CE8C-47A9-43D8-89B5-6FBF6585BD37}" srcOrd="1" destOrd="0" parTransId="{4030725B-43D6-46F4-9E47-6621521C7108}" sibTransId="{1E5F4E14-C6B0-4881-9EFF-FAF6919F3DE6}"/>
    <dgm:cxn modelId="{BFA94D58-AEEB-4294-BB47-3B64644863B4}" type="presParOf" srcId="{03C3273C-DCA4-4379-B132-0B761CBEBD3C}" destId="{53B84EEB-A7E3-4F3E-9516-72E8B169021E}" srcOrd="0" destOrd="0" presId="urn:microsoft.com/office/officeart/2005/8/layout/hierarchy1"/>
    <dgm:cxn modelId="{08E2093B-4787-43FF-A36E-FC2906F437DE}" type="presParOf" srcId="{53B84EEB-A7E3-4F3E-9516-72E8B169021E}" destId="{1EEC12A3-7810-4DB0-A757-323B04408149}" srcOrd="0" destOrd="0" presId="urn:microsoft.com/office/officeart/2005/8/layout/hierarchy1"/>
    <dgm:cxn modelId="{D0CB1D7B-7C65-4157-A389-3FF40DD67BDC}" type="presParOf" srcId="{1EEC12A3-7810-4DB0-A757-323B04408149}" destId="{ABA2F851-6356-4A3A-8FA7-35ACD5B15A1C}" srcOrd="0" destOrd="0" presId="urn:microsoft.com/office/officeart/2005/8/layout/hierarchy1"/>
    <dgm:cxn modelId="{C1B1D51F-DB0C-429D-85E1-010879BB3C9B}" type="presParOf" srcId="{1EEC12A3-7810-4DB0-A757-323B04408149}" destId="{52432BEA-7468-43E6-9E69-7FD1AA5B8F06}" srcOrd="1" destOrd="0" presId="urn:microsoft.com/office/officeart/2005/8/layout/hierarchy1"/>
    <dgm:cxn modelId="{CDB52187-DEB2-4F26-B841-3DE7859F890D}" type="presParOf" srcId="{53B84EEB-A7E3-4F3E-9516-72E8B169021E}" destId="{0B98CBB2-A35E-4527-98A9-1D5CA3ECC9C0}" srcOrd="1" destOrd="0" presId="urn:microsoft.com/office/officeart/2005/8/layout/hierarchy1"/>
    <dgm:cxn modelId="{768E8A59-7BF7-49B5-9274-7062FC2FC387}" type="presParOf" srcId="{0B98CBB2-A35E-4527-98A9-1D5CA3ECC9C0}" destId="{1BB28772-5308-4A85-BD1C-D36566F507F4}" srcOrd="0" destOrd="0" presId="urn:microsoft.com/office/officeart/2005/8/layout/hierarchy1"/>
    <dgm:cxn modelId="{E3E828A3-A1DA-4A73-9D25-C37963A34399}" type="presParOf" srcId="{0B98CBB2-A35E-4527-98A9-1D5CA3ECC9C0}" destId="{CA1B0101-E0D4-4B7E-AA74-0FA2AC9812AE}" srcOrd="1" destOrd="0" presId="urn:microsoft.com/office/officeart/2005/8/layout/hierarchy1"/>
    <dgm:cxn modelId="{F2A05F09-4D50-4B0E-A63A-0C422CF812B4}" type="presParOf" srcId="{CA1B0101-E0D4-4B7E-AA74-0FA2AC9812AE}" destId="{23B47FDB-4EB7-4D84-8F26-2D182F5DFCBE}" srcOrd="0" destOrd="0" presId="urn:microsoft.com/office/officeart/2005/8/layout/hierarchy1"/>
    <dgm:cxn modelId="{A7DA9EE7-1B84-4E9B-9F7C-61FE76E74BFA}" type="presParOf" srcId="{23B47FDB-4EB7-4D84-8F26-2D182F5DFCBE}" destId="{8E90956E-3092-4204-B530-940E860EFA89}" srcOrd="0" destOrd="0" presId="urn:microsoft.com/office/officeart/2005/8/layout/hierarchy1"/>
    <dgm:cxn modelId="{5E2286DC-56D6-41D4-8858-9E7E1D037DB9}" type="presParOf" srcId="{23B47FDB-4EB7-4D84-8F26-2D182F5DFCBE}" destId="{49B5B9CE-85A6-4558-AC34-0D136F6C21CA}" srcOrd="1" destOrd="0" presId="urn:microsoft.com/office/officeart/2005/8/layout/hierarchy1"/>
    <dgm:cxn modelId="{ED435ABE-A793-4D43-8C2A-4A77B679EEA0}" type="presParOf" srcId="{CA1B0101-E0D4-4B7E-AA74-0FA2AC9812AE}" destId="{CD1D99F2-5D0C-4B35-BADA-D522028CA89F}" srcOrd="1" destOrd="0" presId="urn:microsoft.com/office/officeart/2005/8/layout/hierarchy1"/>
    <dgm:cxn modelId="{85988219-8376-4974-9238-62CDEBBFC71E}" type="presParOf" srcId="{0B98CBB2-A35E-4527-98A9-1D5CA3ECC9C0}" destId="{51A5B0EC-3D61-42DC-BA0C-429E0E422C97}" srcOrd="2" destOrd="0" presId="urn:microsoft.com/office/officeart/2005/8/layout/hierarchy1"/>
    <dgm:cxn modelId="{457DEF85-6CC4-4FFF-8A33-60598CC6BDFC}" type="presParOf" srcId="{0B98CBB2-A35E-4527-98A9-1D5CA3ECC9C0}" destId="{2DC9841D-7CB3-4508-84E2-4A78110C5CAF}" srcOrd="3" destOrd="0" presId="urn:microsoft.com/office/officeart/2005/8/layout/hierarchy1"/>
    <dgm:cxn modelId="{97E00BF7-036F-4386-980E-3E678D8D5C55}" type="presParOf" srcId="{2DC9841D-7CB3-4508-84E2-4A78110C5CAF}" destId="{CA96CD6B-63EC-4563-8231-EE354D2CD74C}" srcOrd="0" destOrd="0" presId="urn:microsoft.com/office/officeart/2005/8/layout/hierarchy1"/>
    <dgm:cxn modelId="{80FDE623-90C1-4D8B-9244-4EBED913C404}" type="presParOf" srcId="{CA96CD6B-63EC-4563-8231-EE354D2CD74C}" destId="{8A8660E8-BE86-4679-B2B8-42C3A1071374}" srcOrd="0" destOrd="0" presId="urn:microsoft.com/office/officeart/2005/8/layout/hierarchy1"/>
    <dgm:cxn modelId="{86987CB8-0E4C-47EB-8279-8301E948998F}" type="presParOf" srcId="{CA96CD6B-63EC-4563-8231-EE354D2CD74C}" destId="{7FD5065C-A578-4FD0-939A-22F9057640B1}" srcOrd="1" destOrd="0" presId="urn:microsoft.com/office/officeart/2005/8/layout/hierarchy1"/>
    <dgm:cxn modelId="{613981CA-C358-45DE-A8D5-D326C844E048}" type="presParOf" srcId="{2DC9841D-7CB3-4508-84E2-4A78110C5CAF}" destId="{1DF32BC4-D32D-4485-83D4-AE32F9FFB9FF}" srcOrd="1" destOrd="0" presId="urn:microsoft.com/office/officeart/2005/8/layout/hierarchy1"/>
    <dgm:cxn modelId="{8003BAD7-C596-494F-9DA1-5584B0BCCE54}" type="presParOf" srcId="{0B98CBB2-A35E-4527-98A9-1D5CA3ECC9C0}" destId="{75037AAA-90C5-4ED6-A126-2001C3D4A22E}" srcOrd="4" destOrd="0" presId="urn:microsoft.com/office/officeart/2005/8/layout/hierarchy1"/>
    <dgm:cxn modelId="{A6C6DC0D-DB56-40B9-BA07-4590B6B79A5D}" type="presParOf" srcId="{0B98CBB2-A35E-4527-98A9-1D5CA3ECC9C0}" destId="{0E480738-D060-4D04-B135-573A5D065311}" srcOrd="5" destOrd="0" presId="urn:microsoft.com/office/officeart/2005/8/layout/hierarchy1"/>
    <dgm:cxn modelId="{C468D6A8-AD5F-4085-99D8-5FFE0C257FE7}" type="presParOf" srcId="{0E480738-D060-4D04-B135-573A5D065311}" destId="{A2CAD9CF-267A-4912-BCD8-C7659A71B69D}" srcOrd="0" destOrd="0" presId="urn:microsoft.com/office/officeart/2005/8/layout/hierarchy1"/>
    <dgm:cxn modelId="{5BF9EE3A-8267-4901-B1CB-2B05251DEDCB}" type="presParOf" srcId="{A2CAD9CF-267A-4912-BCD8-C7659A71B69D}" destId="{616AC4C6-7028-4FAE-A001-9F54A1F3F579}" srcOrd="0" destOrd="0" presId="urn:microsoft.com/office/officeart/2005/8/layout/hierarchy1"/>
    <dgm:cxn modelId="{F9BEC9AE-4351-4E02-80B7-71DC921F666A}" type="presParOf" srcId="{A2CAD9CF-267A-4912-BCD8-C7659A71B69D}" destId="{B8AE1A96-7EA6-42C4-A2FC-C5414094AE5C}" srcOrd="1" destOrd="0" presId="urn:microsoft.com/office/officeart/2005/8/layout/hierarchy1"/>
    <dgm:cxn modelId="{5D502421-54FE-462F-9EDB-C7D62FDCD2AF}" type="presParOf" srcId="{0E480738-D060-4D04-B135-573A5D065311}" destId="{54493269-3EE9-4F53-B345-91025C82AB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8CB5A-CE92-45A0-B23F-8B6D02CC51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FBD7B5-F1EB-46F2-9300-66D1D852C8C8}">
      <dgm:prSet phldrT="[Text]" custT="1"/>
      <dgm:spPr>
        <a:solidFill>
          <a:srgbClr val="003366"/>
        </a:solidFill>
      </dgm:spPr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Two Types of Over-Controlling Parenting Styles                                               (most extreme and negative)                                 </a:t>
          </a:r>
        </a:p>
      </dgm:t>
    </dgm:pt>
    <dgm:pt modelId="{23EE9221-FD2B-4FB3-A2FE-B2A046335199}" type="parTrans" cxnId="{B5787535-DE0F-40AD-B4CA-C89F05EF6290}">
      <dgm:prSet/>
      <dgm:spPr/>
      <dgm:t>
        <a:bodyPr/>
        <a:lstStyle/>
        <a:p>
          <a:endParaRPr lang="en-US"/>
        </a:p>
      </dgm:t>
    </dgm:pt>
    <dgm:pt modelId="{B6EB9FCE-2647-483D-B3F9-832D2067BC5E}" type="sibTrans" cxnId="{B5787535-DE0F-40AD-B4CA-C89F05EF6290}">
      <dgm:prSet/>
      <dgm:spPr/>
      <dgm:t>
        <a:bodyPr/>
        <a:lstStyle/>
        <a:p>
          <a:endParaRPr lang="en-US"/>
        </a:p>
      </dgm:t>
    </dgm:pt>
    <dgm:pt modelId="{926B9572-C8F0-4D10-A221-6EE6F18EFD89}">
      <dgm:prSet phldrT="[Text]" custT="1"/>
      <dgm:spPr>
        <a:solidFill>
          <a:srgbClr val="002C58"/>
        </a:solidFill>
      </dgm:spPr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Power Patrols</a:t>
          </a:r>
        </a:p>
      </dgm:t>
    </dgm:pt>
    <dgm:pt modelId="{9B8D1566-398F-41F7-A5B9-777E63DC1D2C}" type="parTrans" cxnId="{BA99E838-6AA0-4F2F-86B2-F83129599C3B}">
      <dgm:prSet/>
      <dgm:spPr/>
      <dgm:t>
        <a:bodyPr/>
        <a:lstStyle/>
        <a:p>
          <a:endParaRPr lang="en-US"/>
        </a:p>
      </dgm:t>
    </dgm:pt>
    <dgm:pt modelId="{94ECA767-A068-4D1A-9712-0E9F2C506470}" type="sibTrans" cxnId="{BA99E838-6AA0-4F2F-86B2-F83129599C3B}">
      <dgm:prSet/>
      <dgm:spPr/>
      <dgm:t>
        <a:bodyPr/>
        <a:lstStyle/>
        <a:p>
          <a:endParaRPr lang="en-US"/>
        </a:p>
      </dgm:t>
    </dgm:pt>
    <dgm:pt modelId="{2D53D4FC-DD61-456B-98C3-959A81226AD7}">
      <dgm:prSet phldrT="[Text]" custT="1"/>
      <dgm:spPr>
        <a:solidFill>
          <a:srgbClr val="002C58"/>
        </a:solidFill>
      </dgm:spPr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Perfectionistic Supervisors</a:t>
          </a:r>
        </a:p>
      </dgm:t>
    </dgm:pt>
    <dgm:pt modelId="{A720E428-0262-4600-ABB9-0DBE0CDD8EFB}" type="parTrans" cxnId="{105A1E79-3BD8-422F-A3EE-9B55B7A54F65}">
      <dgm:prSet/>
      <dgm:spPr/>
      <dgm:t>
        <a:bodyPr/>
        <a:lstStyle/>
        <a:p>
          <a:endParaRPr lang="en-US"/>
        </a:p>
      </dgm:t>
    </dgm:pt>
    <dgm:pt modelId="{D0097AFD-378B-4534-86CC-AA2B730AFF5F}" type="sibTrans" cxnId="{105A1E79-3BD8-422F-A3EE-9B55B7A54F65}">
      <dgm:prSet/>
      <dgm:spPr/>
      <dgm:t>
        <a:bodyPr/>
        <a:lstStyle/>
        <a:p>
          <a:endParaRPr lang="en-US"/>
        </a:p>
      </dgm:t>
    </dgm:pt>
    <dgm:pt modelId="{B82AEB6F-720C-43F7-A01D-EF64A5D52EFD}" type="pres">
      <dgm:prSet presAssocID="{F6E8CB5A-CE92-45A0-B23F-8B6D02CC51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099D80-51D8-4E92-905B-7251B2310A1C}" type="pres">
      <dgm:prSet presAssocID="{3EFBD7B5-F1EB-46F2-9300-66D1D852C8C8}" presName="hierRoot1" presStyleCnt="0">
        <dgm:presLayoutVars>
          <dgm:hierBranch val="init"/>
        </dgm:presLayoutVars>
      </dgm:prSet>
      <dgm:spPr/>
    </dgm:pt>
    <dgm:pt modelId="{31F70C9B-44FF-4A64-87B6-307F72154657}" type="pres">
      <dgm:prSet presAssocID="{3EFBD7B5-F1EB-46F2-9300-66D1D852C8C8}" presName="rootComposite1" presStyleCnt="0"/>
      <dgm:spPr/>
    </dgm:pt>
    <dgm:pt modelId="{422EDB09-213A-4B0C-B818-7F0AA04EA829}" type="pres">
      <dgm:prSet presAssocID="{3EFBD7B5-F1EB-46F2-9300-66D1D852C8C8}" presName="rootText1" presStyleLbl="node0" presStyleIdx="0" presStyleCnt="1" custScaleX="122019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72FC0C33-400C-4619-BCAF-D520F117ACAE}" type="pres">
      <dgm:prSet presAssocID="{3EFBD7B5-F1EB-46F2-9300-66D1D852C8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9AEC58A-79CF-4CFA-839B-22A75194584F}" type="pres">
      <dgm:prSet presAssocID="{3EFBD7B5-F1EB-46F2-9300-66D1D852C8C8}" presName="hierChild2" presStyleCnt="0"/>
      <dgm:spPr/>
    </dgm:pt>
    <dgm:pt modelId="{F291BF77-FABA-4432-875D-C7FA0F964381}" type="pres">
      <dgm:prSet presAssocID="{9B8D1566-398F-41F7-A5B9-777E63DC1D2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50E2190-D8B1-4C2F-B5F0-E9E62C800633}" type="pres">
      <dgm:prSet presAssocID="{926B9572-C8F0-4D10-A221-6EE6F18EFD89}" presName="hierRoot2" presStyleCnt="0">
        <dgm:presLayoutVars>
          <dgm:hierBranch val="init"/>
        </dgm:presLayoutVars>
      </dgm:prSet>
      <dgm:spPr/>
    </dgm:pt>
    <dgm:pt modelId="{B132A677-C367-4A6C-B29E-45A603B68D90}" type="pres">
      <dgm:prSet presAssocID="{926B9572-C8F0-4D10-A221-6EE6F18EFD89}" presName="rootComposite" presStyleCnt="0"/>
      <dgm:spPr/>
    </dgm:pt>
    <dgm:pt modelId="{A2727242-09DF-4EA3-85FF-52FEA7F0BA56}" type="pres">
      <dgm:prSet presAssocID="{926B9572-C8F0-4D10-A221-6EE6F18EFD89}" presName="rootText" presStyleLbl="node2" presStyleIdx="0" presStyleCnt="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C96BBDA6-0710-400F-AD39-EC958D8EA321}" type="pres">
      <dgm:prSet presAssocID="{926B9572-C8F0-4D10-A221-6EE6F18EFD89}" presName="rootConnector" presStyleLbl="node2" presStyleIdx="0" presStyleCnt="2"/>
      <dgm:spPr/>
      <dgm:t>
        <a:bodyPr/>
        <a:lstStyle/>
        <a:p>
          <a:endParaRPr lang="en-US"/>
        </a:p>
      </dgm:t>
    </dgm:pt>
    <dgm:pt modelId="{6925DA26-652B-4F08-B94A-03990ECAF1E1}" type="pres">
      <dgm:prSet presAssocID="{926B9572-C8F0-4D10-A221-6EE6F18EFD89}" presName="hierChild4" presStyleCnt="0"/>
      <dgm:spPr/>
    </dgm:pt>
    <dgm:pt modelId="{31BD077B-E730-4373-9AC1-8E77F446A40A}" type="pres">
      <dgm:prSet presAssocID="{926B9572-C8F0-4D10-A221-6EE6F18EFD89}" presName="hierChild5" presStyleCnt="0"/>
      <dgm:spPr/>
    </dgm:pt>
    <dgm:pt modelId="{169D5921-5CC5-42EC-9036-7A6E2C9A207A}" type="pres">
      <dgm:prSet presAssocID="{A720E428-0262-4600-ABB9-0DBE0CDD8EF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81D1701-E978-44A2-935A-B011FE998A03}" type="pres">
      <dgm:prSet presAssocID="{2D53D4FC-DD61-456B-98C3-959A81226AD7}" presName="hierRoot2" presStyleCnt="0">
        <dgm:presLayoutVars>
          <dgm:hierBranch val="init"/>
        </dgm:presLayoutVars>
      </dgm:prSet>
      <dgm:spPr/>
    </dgm:pt>
    <dgm:pt modelId="{C59E5DF0-8593-48C2-B5AA-CE1A522B34D7}" type="pres">
      <dgm:prSet presAssocID="{2D53D4FC-DD61-456B-98C3-959A81226AD7}" presName="rootComposite" presStyleCnt="0"/>
      <dgm:spPr/>
    </dgm:pt>
    <dgm:pt modelId="{C137483B-D54A-497E-AD16-C49A7B95BB4A}" type="pres">
      <dgm:prSet presAssocID="{2D53D4FC-DD61-456B-98C3-959A81226AD7}" presName="rootText" presStyleLbl="node2" presStyleIdx="1" presStyleCnt="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8BC5BA0-BE29-42F8-8CDB-A7332CEFC39B}" type="pres">
      <dgm:prSet presAssocID="{2D53D4FC-DD61-456B-98C3-959A81226AD7}" presName="rootConnector" presStyleLbl="node2" presStyleIdx="1" presStyleCnt="2"/>
      <dgm:spPr/>
      <dgm:t>
        <a:bodyPr/>
        <a:lstStyle/>
        <a:p>
          <a:endParaRPr lang="en-US"/>
        </a:p>
      </dgm:t>
    </dgm:pt>
    <dgm:pt modelId="{8F455CA0-F64F-47FA-83AD-B85E5E74DAA8}" type="pres">
      <dgm:prSet presAssocID="{2D53D4FC-DD61-456B-98C3-959A81226AD7}" presName="hierChild4" presStyleCnt="0"/>
      <dgm:spPr/>
    </dgm:pt>
    <dgm:pt modelId="{C4279A7D-9EFC-4475-B767-A1F91394B66C}" type="pres">
      <dgm:prSet presAssocID="{2D53D4FC-DD61-456B-98C3-959A81226AD7}" presName="hierChild5" presStyleCnt="0"/>
      <dgm:spPr/>
    </dgm:pt>
    <dgm:pt modelId="{C278535C-239E-4835-91F5-C7EFB838DE52}" type="pres">
      <dgm:prSet presAssocID="{3EFBD7B5-F1EB-46F2-9300-66D1D852C8C8}" presName="hierChild3" presStyleCnt="0"/>
      <dgm:spPr/>
    </dgm:pt>
  </dgm:ptLst>
  <dgm:cxnLst>
    <dgm:cxn modelId="{BA99E838-6AA0-4F2F-86B2-F83129599C3B}" srcId="{3EFBD7B5-F1EB-46F2-9300-66D1D852C8C8}" destId="{926B9572-C8F0-4D10-A221-6EE6F18EFD89}" srcOrd="0" destOrd="0" parTransId="{9B8D1566-398F-41F7-A5B9-777E63DC1D2C}" sibTransId="{94ECA767-A068-4D1A-9712-0E9F2C506470}"/>
    <dgm:cxn modelId="{E2962F6D-C761-43CC-8462-7A2F2F67FF82}" type="presOf" srcId="{9B8D1566-398F-41F7-A5B9-777E63DC1D2C}" destId="{F291BF77-FABA-4432-875D-C7FA0F964381}" srcOrd="0" destOrd="0" presId="urn:microsoft.com/office/officeart/2005/8/layout/orgChart1"/>
    <dgm:cxn modelId="{B5787535-DE0F-40AD-B4CA-C89F05EF6290}" srcId="{F6E8CB5A-CE92-45A0-B23F-8B6D02CC510B}" destId="{3EFBD7B5-F1EB-46F2-9300-66D1D852C8C8}" srcOrd="0" destOrd="0" parTransId="{23EE9221-FD2B-4FB3-A2FE-B2A046335199}" sibTransId="{B6EB9FCE-2647-483D-B3F9-832D2067BC5E}"/>
    <dgm:cxn modelId="{9D191E9F-B8C0-4378-A5A3-3261BAE67CE8}" type="presOf" srcId="{3EFBD7B5-F1EB-46F2-9300-66D1D852C8C8}" destId="{72FC0C33-400C-4619-BCAF-D520F117ACAE}" srcOrd="1" destOrd="0" presId="urn:microsoft.com/office/officeart/2005/8/layout/orgChart1"/>
    <dgm:cxn modelId="{F54E281E-70F4-44A6-855C-A46CA0D56B63}" type="presOf" srcId="{F6E8CB5A-CE92-45A0-B23F-8B6D02CC510B}" destId="{B82AEB6F-720C-43F7-A01D-EF64A5D52EFD}" srcOrd="0" destOrd="0" presId="urn:microsoft.com/office/officeart/2005/8/layout/orgChart1"/>
    <dgm:cxn modelId="{587D4D4F-F82A-4751-954F-AFD6BA41B3D5}" type="presOf" srcId="{A720E428-0262-4600-ABB9-0DBE0CDD8EFB}" destId="{169D5921-5CC5-42EC-9036-7A6E2C9A207A}" srcOrd="0" destOrd="0" presId="urn:microsoft.com/office/officeart/2005/8/layout/orgChart1"/>
    <dgm:cxn modelId="{E23F4E17-DB81-4E24-BC55-D4CF77FF76F8}" type="presOf" srcId="{2D53D4FC-DD61-456B-98C3-959A81226AD7}" destId="{38BC5BA0-BE29-42F8-8CDB-A7332CEFC39B}" srcOrd="1" destOrd="0" presId="urn:microsoft.com/office/officeart/2005/8/layout/orgChart1"/>
    <dgm:cxn modelId="{BCD29A92-43A6-4FC6-850F-7D31D90B10FF}" type="presOf" srcId="{2D53D4FC-DD61-456B-98C3-959A81226AD7}" destId="{C137483B-D54A-497E-AD16-C49A7B95BB4A}" srcOrd="0" destOrd="0" presId="urn:microsoft.com/office/officeart/2005/8/layout/orgChart1"/>
    <dgm:cxn modelId="{105A1E79-3BD8-422F-A3EE-9B55B7A54F65}" srcId="{3EFBD7B5-F1EB-46F2-9300-66D1D852C8C8}" destId="{2D53D4FC-DD61-456B-98C3-959A81226AD7}" srcOrd="1" destOrd="0" parTransId="{A720E428-0262-4600-ABB9-0DBE0CDD8EFB}" sibTransId="{D0097AFD-378B-4534-86CC-AA2B730AFF5F}"/>
    <dgm:cxn modelId="{591E5DD9-B79E-4209-9A63-7B919B9F9D0B}" type="presOf" srcId="{926B9572-C8F0-4D10-A221-6EE6F18EFD89}" destId="{C96BBDA6-0710-400F-AD39-EC958D8EA321}" srcOrd="1" destOrd="0" presId="urn:microsoft.com/office/officeart/2005/8/layout/orgChart1"/>
    <dgm:cxn modelId="{A637CEB9-C4D5-40B2-B8E1-B9C32EB09DFC}" type="presOf" srcId="{3EFBD7B5-F1EB-46F2-9300-66D1D852C8C8}" destId="{422EDB09-213A-4B0C-B818-7F0AA04EA829}" srcOrd="0" destOrd="0" presId="urn:microsoft.com/office/officeart/2005/8/layout/orgChart1"/>
    <dgm:cxn modelId="{AFD9502E-29B5-46C1-8286-D17BCB4580D6}" type="presOf" srcId="{926B9572-C8F0-4D10-A221-6EE6F18EFD89}" destId="{A2727242-09DF-4EA3-85FF-52FEA7F0BA56}" srcOrd="0" destOrd="0" presId="urn:microsoft.com/office/officeart/2005/8/layout/orgChart1"/>
    <dgm:cxn modelId="{A2C816DA-6EA7-40A6-AA5E-B45D4FB00481}" type="presParOf" srcId="{B82AEB6F-720C-43F7-A01D-EF64A5D52EFD}" destId="{50099D80-51D8-4E92-905B-7251B2310A1C}" srcOrd="0" destOrd="0" presId="urn:microsoft.com/office/officeart/2005/8/layout/orgChart1"/>
    <dgm:cxn modelId="{FDEE3C51-50BF-4CC5-86E6-B72BED9E214C}" type="presParOf" srcId="{50099D80-51D8-4E92-905B-7251B2310A1C}" destId="{31F70C9B-44FF-4A64-87B6-307F72154657}" srcOrd="0" destOrd="0" presId="urn:microsoft.com/office/officeart/2005/8/layout/orgChart1"/>
    <dgm:cxn modelId="{BF57E00E-2875-4121-A2F8-D3426E41B6A6}" type="presParOf" srcId="{31F70C9B-44FF-4A64-87B6-307F72154657}" destId="{422EDB09-213A-4B0C-B818-7F0AA04EA829}" srcOrd="0" destOrd="0" presId="urn:microsoft.com/office/officeart/2005/8/layout/orgChart1"/>
    <dgm:cxn modelId="{E1B9DE77-DA10-476E-9808-5A0DAADF6087}" type="presParOf" srcId="{31F70C9B-44FF-4A64-87B6-307F72154657}" destId="{72FC0C33-400C-4619-BCAF-D520F117ACAE}" srcOrd="1" destOrd="0" presId="urn:microsoft.com/office/officeart/2005/8/layout/orgChart1"/>
    <dgm:cxn modelId="{C5E02CBF-1C77-41E9-A42E-888B48219B30}" type="presParOf" srcId="{50099D80-51D8-4E92-905B-7251B2310A1C}" destId="{39AEC58A-79CF-4CFA-839B-22A75194584F}" srcOrd="1" destOrd="0" presId="urn:microsoft.com/office/officeart/2005/8/layout/orgChart1"/>
    <dgm:cxn modelId="{AFBD451B-8596-41F5-B820-44C06C8CF13F}" type="presParOf" srcId="{39AEC58A-79CF-4CFA-839B-22A75194584F}" destId="{F291BF77-FABA-4432-875D-C7FA0F964381}" srcOrd="0" destOrd="0" presId="urn:microsoft.com/office/officeart/2005/8/layout/orgChart1"/>
    <dgm:cxn modelId="{9D3781EA-F8C5-4BBE-8543-3CF957A817E5}" type="presParOf" srcId="{39AEC58A-79CF-4CFA-839B-22A75194584F}" destId="{C50E2190-D8B1-4C2F-B5F0-E9E62C800633}" srcOrd="1" destOrd="0" presId="urn:microsoft.com/office/officeart/2005/8/layout/orgChart1"/>
    <dgm:cxn modelId="{BD6FFDD2-D638-4A34-B320-FF742364AE27}" type="presParOf" srcId="{C50E2190-D8B1-4C2F-B5F0-E9E62C800633}" destId="{B132A677-C367-4A6C-B29E-45A603B68D90}" srcOrd="0" destOrd="0" presId="urn:microsoft.com/office/officeart/2005/8/layout/orgChart1"/>
    <dgm:cxn modelId="{F4DA9815-F6FB-4E73-B17E-67C0D0D4322B}" type="presParOf" srcId="{B132A677-C367-4A6C-B29E-45A603B68D90}" destId="{A2727242-09DF-4EA3-85FF-52FEA7F0BA56}" srcOrd="0" destOrd="0" presId="urn:microsoft.com/office/officeart/2005/8/layout/orgChart1"/>
    <dgm:cxn modelId="{132D8A0E-C37A-4E9A-A95C-5DC385DE7B07}" type="presParOf" srcId="{B132A677-C367-4A6C-B29E-45A603B68D90}" destId="{C96BBDA6-0710-400F-AD39-EC958D8EA321}" srcOrd="1" destOrd="0" presId="urn:microsoft.com/office/officeart/2005/8/layout/orgChart1"/>
    <dgm:cxn modelId="{11A748A4-3DCB-4FA6-80BE-67D5392354C7}" type="presParOf" srcId="{C50E2190-D8B1-4C2F-B5F0-E9E62C800633}" destId="{6925DA26-652B-4F08-B94A-03990ECAF1E1}" srcOrd="1" destOrd="0" presId="urn:microsoft.com/office/officeart/2005/8/layout/orgChart1"/>
    <dgm:cxn modelId="{8CF92E8F-4322-43B0-B62F-620ED00F91E7}" type="presParOf" srcId="{C50E2190-D8B1-4C2F-B5F0-E9E62C800633}" destId="{31BD077B-E730-4373-9AC1-8E77F446A40A}" srcOrd="2" destOrd="0" presId="urn:microsoft.com/office/officeart/2005/8/layout/orgChart1"/>
    <dgm:cxn modelId="{BBC888CA-7224-4E0A-B441-9B5E0B5FD314}" type="presParOf" srcId="{39AEC58A-79CF-4CFA-839B-22A75194584F}" destId="{169D5921-5CC5-42EC-9036-7A6E2C9A207A}" srcOrd="2" destOrd="0" presId="urn:microsoft.com/office/officeart/2005/8/layout/orgChart1"/>
    <dgm:cxn modelId="{27915E16-D0AE-4364-AEFF-72C68E3DBA7A}" type="presParOf" srcId="{39AEC58A-79CF-4CFA-839B-22A75194584F}" destId="{481D1701-E978-44A2-935A-B011FE998A03}" srcOrd="3" destOrd="0" presId="urn:microsoft.com/office/officeart/2005/8/layout/orgChart1"/>
    <dgm:cxn modelId="{5BAA5BBF-E4FB-4437-A00A-8DBCC08EBCF1}" type="presParOf" srcId="{481D1701-E978-44A2-935A-B011FE998A03}" destId="{C59E5DF0-8593-48C2-B5AA-CE1A522B34D7}" srcOrd="0" destOrd="0" presId="urn:microsoft.com/office/officeart/2005/8/layout/orgChart1"/>
    <dgm:cxn modelId="{39D78054-DDDC-4E45-9214-72465952FA15}" type="presParOf" srcId="{C59E5DF0-8593-48C2-B5AA-CE1A522B34D7}" destId="{C137483B-D54A-497E-AD16-C49A7B95BB4A}" srcOrd="0" destOrd="0" presId="urn:microsoft.com/office/officeart/2005/8/layout/orgChart1"/>
    <dgm:cxn modelId="{1071162E-98BA-4E2F-960B-FC19E0FE8183}" type="presParOf" srcId="{C59E5DF0-8593-48C2-B5AA-CE1A522B34D7}" destId="{38BC5BA0-BE29-42F8-8CDB-A7332CEFC39B}" srcOrd="1" destOrd="0" presId="urn:microsoft.com/office/officeart/2005/8/layout/orgChart1"/>
    <dgm:cxn modelId="{7BF4A3D9-7D75-494C-9A3B-81BFC31DD6DF}" type="presParOf" srcId="{481D1701-E978-44A2-935A-B011FE998A03}" destId="{8F455CA0-F64F-47FA-83AD-B85E5E74DAA8}" srcOrd="1" destOrd="0" presId="urn:microsoft.com/office/officeart/2005/8/layout/orgChart1"/>
    <dgm:cxn modelId="{9F0BC6AA-A350-4C76-B920-4DED007736AE}" type="presParOf" srcId="{481D1701-E978-44A2-935A-B011FE998A03}" destId="{C4279A7D-9EFC-4475-B767-A1F91394B66C}" srcOrd="2" destOrd="0" presId="urn:microsoft.com/office/officeart/2005/8/layout/orgChart1"/>
    <dgm:cxn modelId="{0190B11F-ACAB-4357-B4AA-AE60E64CA6BF}" type="presParOf" srcId="{50099D80-51D8-4E92-905B-7251B2310A1C}" destId="{C278535C-239E-4835-91F5-C7EFB838DE52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79079-7935-4A49-BE1D-DF2DFA07B8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03EE52-7655-4B73-8B2F-65DF9D00D6C9}">
      <dgm:prSet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Goal: To micro-mange their children and think their child’s behavior reflects parenting</a:t>
          </a:r>
        </a:p>
      </dgm:t>
    </dgm:pt>
    <dgm:pt modelId="{4F407A74-D80E-4526-BD47-E96889EC556A}" type="parTrans" cxnId="{D01AAB2B-09E4-4AF8-BBB4-F6E451D1946F}">
      <dgm:prSet/>
      <dgm:spPr/>
      <dgm:t>
        <a:bodyPr/>
        <a:lstStyle/>
        <a:p>
          <a:endParaRPr lang="en-US" sz="2000"/>
        </a:p>
      </dgm:t>
    </dgm:pt>
    <dgm:pt modelId="{DE2E04D1-5EDC-4502-8112-97B48AC2B143}" type="sibTrans" cxnId="{D01AAB2B-09E4-4AF8-BBB4-F6E451D1946F}">
      <dgm:prSet/>
      <dgm:spPr/>
      <dgm:t>
        <a:bodyPr/>
        <a:lstStyle/>
        <a:p>
          <a:endParaRPr lang="en-US"/>
        </a:p>
      </dgm:t>
    </dgm:pt>
    <dgm:pt modelId="{4FC8338C-A79C-48F0-8A30-46E7755B7276}">
      <dgm:prSet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Nagging</a:t>
          </a:r>
        </a:p>
      </dgm:t>
    </dgm:pt>
    <dgm:pt modelId="{13A9B703-BAFC-4C42-B0E3-A28038006BB9}" type="parTrans" cxnId="{4B48341F-25FA-4EFA-9E51-E584D7B5D93A}">
      <dgm:prSet/>
      <dgm:spPr/>
      <dgm:t>
        <a:bodyPr/>
        <a:lstStyle/>
        <a:p>
          <a:endParaRPr lang="en-US" sz="2000"/>
        </a:p>
      </dgm:t>
    </dgm:pt>
    <dgm:pt modelId="{3014786D-76D1-4951-AFFF-EEA6F334B031}" type="sibTrans" cxnId="{4B48341F-25FA-4EFA-9E51-E584D7B5D93A}">
      <dgm:prSet/>
      <dgm:spPr/>
      <dgm:t>
        <a:bodyPr/>
        <a:lstStyle/>
        <a:p>
          <a:endParaRPr lang="en-US"/>
        </a:p>
      </dgm:t>
    </dgm:pt>
    <dgm:pt modelId="{BCC22306-514F-40A3-B31C-F43220058A4F}">
      <dgm:prSet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Criticizing</a:t>
          </a:r>
        </a:p>
      </dgm:t>
    </dgm:pt>
    <dgm:pt modelId="{B9DF7F64-EBAB-4AFC-A2A4-B1B1A43E73A6}" type="parTrans" cxnId="{F4134F5E-3033-469A-B444-08B8BFD96D54}">
      <dgm:prSet/>
      <dgm:spPr/>
      <dgm:t>
        <a:bodyPr/>
        <a:lstStyle/>
        <a:p>
          <a:endParaRPr lang="en-US" sz="2000"/>
        </a:p>
      </dgm:t>
    </dgm:pt>
    <dgm:pt modelId="{DDDA8635-CA16-44FA-ADBF-3ECBE7AD9E5D}" type="sibTrans" cxnId="{F4134F5E-3033-469A-B444-08B8BFD96D54}">
      <dgm:prSet/>
      <dgm:spPr/>
      <dgm:t>
        <a:bodyPr/>
        <a:lstStyle/>
        <a:p>
          <a:endParaRPr lang="en-US"/>
        </a:p>
      </dgm:t>
    </dgm:pt>
    <dgm:pt modelId="{4BF86D52-2588-4116-B2EB-A04D3E2CCC77}">
      <dgm:prSet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Lecturing</a:t>
          </a:r>
        </a:p>
      </dgm:t>
    </dgm:pt>
    <dgm:pt modelId="{6920C859-2392-473B-AFF8-00250D7B253F}" type="parTrans" cxnId="{9DDDFEE8-6E15-4BF3-B10D-B00623B8C1E8}">
      <dgm:prSet/>
      <dgm:spPr/>
      <dgm:t>
        <a:bodyPr/>
        <a:lstStyle/>
        <a:p>
          <a:endParaRPr lang="en-US" sz="2000"/>
        </a:p>
      </dgm:t>
    </dgm:pt>
    <dgm:pt modelId="{2F557291-AA48-4E2A-ADE4-326FFB3D351C}" type="sibTrans" cxnId="{9DDDFEE8-6E15-4BF3-B10D-B00623B8C1E8}">
      <dgm:prSet/>
      <dgm:spPr/>
      <dgm:t>
        <a:bodyPr/>
        <a:lstStyle/>
        <a:p>
          <a:endParaRPr lang="en-US"/>
        </a:p>
      </dgm:t>
    </dgm:pt>
    <dgm:pt modelId="{C46AF325-863A-440A-90C9-AE03745DBBD8}">
      <dgm:prSet custT="1"/>
      <dgm:spPr/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Guilt Trips</a:t>
          </a:r>
        </a:p>
      </dgm:t>
    </dgm:pt>
    <dgm:pt modelId="{7DFBEAA1-0B87-4796-9DF5-498102475E12}" type="parTrans" cxnId="{8F825F00-99A2-42A3-8574-CF8EBDB638C9}">
      <dgm:prSet/>
      <dgm:spPr/>
      <dgm:t>
        <a:bodyPr/>
        <a:lstStyle/>
        <a:p>
          <a:endParaRPr lang="en-US" sz="2000"/>
        </a:p>
      </dgm:t>
    </dgm:pt>
    <dgm:pt modelId="{7827C56D-9516-4B0D-9058-F71F5C6041C1}" type="sibTrans" cxnId="{8F825F00-99A2-42A3-8574-CF8EBDB638C9}">
      <dgm:prSet/>
      <dgm:spPr/>
      <dgm:t>
        <a:bodyPr/>
        <a:lstStyle/>
        <a:p>
          <a:endParaRPr lang="en-US"/>
        </a:p>
      </dgm:t>
    </dgm:pt>
    <dgm:pt modelId="{0AFEE721-7234-4D06-A0E6-4CCC1370CE18}" type="pres">
      <dgm:prSet presAssocID="{15D79079-7935-4A49-BE1D-DF2DFA07B8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ED7DC6-7FF0-44E0-9275-D6713BDEDF24}" type="pres">
      <dgm:prSet presAssocID="{9E03EE52-7655-4B73-8B2F-65DF9D00D6C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B391D-9A28-4D2B-A13A-062F0A02DCAA}" type="pres">
      <dgm:prSet presAssocID="{DE2E04D1-5EDC-4502-8112-97B48AC2B143}" presName="spacer" presStyleCnt="0"/>
      <dgm:spPr/>
    </dgm:pt>
    <dgm:pt modelId="{3FB90D3F-A539-4F2C-9EE9-8AF97F6633F4}" type="pres">
      <dgm:prSet presAssocID="{4FC8338C-A79C-48F0-8A30-46E7755B727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B63F5-3CA9-4047-964E-7A9172A5EF6E}" type="pres">
      <dgm:prSet presAssocID="{3014786D-76D1-4951-AFFF-EEA6F334B031}" presName="spacer" presStyleCnt="0"/>
      <dgm:spPr/>
    </dgm:pt>
    <dgm:pt modelId="{2CA16543-1E87-47FA-A60A-30B0D8A73800}" type="pres">
      <dgm:prSet presAssocID="{BCC22306-514F-40A3-B31C-F43220058A4F}" presName="parentText" presStyleLbl="node1" presStyleIdx="2" presStyleCnt="5" custLinFactNeighborX="0" custLinFactNeighborY="327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308D4-202E-4525-B317-68A8313409AE}" type="pres">
      <dgm:prSet presAssocID="{DDDA8635-CA16-44FA-ADBF-3ECBE7AD9E5D}" presName="spacer" presStyleCnt="0"/>
      <dgm:spPr/>
    </dgm:pt>
    <dgm:pt modelId="{81253998-541B-418B-8B16-1E5B390192F0}" type="pres">
      <dgm:prSet presAssocID="{4BF86D52-2588-4116-B2EB-A04D3E2CCC7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D0CF2-445F-430B-99C4-686AC0A9979E}" type="pres">
      <dgm:prSet presAssocID="{2F557291-AA48-4E2A-ADE4-326FFB3D351C}" presName="spacer" presStyleCnt="0"/>
      <dgm:spPr/>
    </dgm:pt>
    <dgm:pt modelId="{6FBB60F1-A332-43CC-A77D-78A3E6EBC341}" type="pres">
      <dgm:prSet presAssocID="{C46AF325-863A-440A-90C9-AE03745DBBD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4424ED-E708-45AC-A76E-7843D7572F97}" type="presOf" srcId="{9E03EE52-7655-4B73-8B2F-65DF9D00D6C9}" destId="{73ED7DC6-7FF0-44E0-9275-D6713BDEDF24}" srcOrd="0" destOrd="0" presId="urn:microsoft.com/office/officeart/2005/8/layout/vList2"/>
    <dgm:cxn modelId="{DFA1C39C-735D-4812-B372-61016F2DAA93}" type="presOf" srcId="{4FC8338C-A79C-48F0-8A30-46E7755B7276}" destId="{3FB90D3F-A539-4F2C-9EE9-8AF97F6633F4}" srcOrd="0" destOrd="0" presId="urn:microsoft.com/office/officeart/2005/8/layout/vList2"/>
    <dgm:cxn modelId="{4B48341F-25FA-4EFA-9E51-E584D7B5D93A}" srcId="{15D79079-7935-4A49-BE1D-DF2DFA07B804}" destId="{4FC8338C-A79C-48F0-8A30-46E7755B7276}" srcOrd="1" destOrd="0" parTransId="{13A9B703-BAFC-4C42-B0E3-A28038006BB9}" sibTransId="{3014786D-76D1-4951-AFFF-EEA6F334B031}"/>
    <dgm:cxn modelId="{8F825F00-99A2-42A3-8574-CF8EBDB638C9}" srcId="{15D79079-7935-4A49-BE1D-DF2DFA07B804}" destId="{C46AF325-863A-440A-90C9-AE03745DBBD8}" srcOrd="4" destOrd="0" parTransId="{7DFBEAA1-0B87-4796-9DF5-498102475E12}" sibTransId="{7827C56D-9516-4B0D-9058-F71F5C6041C1}"/>
    <dgm:cxn modelId="{122C69B5-5052-4EB4-9ED1-7928717C8721}" type="presOf" srcId="{BCC22306-514F-40A3-B31C-F43220058A4F}" destId="{2CA16543-1E87-47FA-A60A-30B0D8A73800}" srcOrd="0" destOrd="0" presId="urn:microsoft.com/office/officeart/2005/8/layout/vList2"/>
    <dgm:cxn modelId="{515CBF96-901E-4D5D-933A-D3151F3356E5}" type="presOf" srcId="{4BF86D52-2588-4116-B2EB-A04D3E2CCC77}" destId="{81253998-541B-418B-8B16-1E5B390192F0}" srcOrd="0" destOrd="0" presId="urn:microsoft.com/office/officeart/2005/8/layout/vList2"/>
    <dgm:cxn modelId="{6BC2A149-26E3-42DA-98C9-8FDAB277D273}" type="presOf" srcId="{C46AF325-863A-440A-90C9-AE03745DBBD8}" destId="{6FBB60F1-A332-43CC-A77D-78A3E6EBC341}" srcOrd="0" destOrd="0" presId="urn:microsoft.com/office/officeart/2005/8/layout/vList2"/>
    <dgm:cxn modelId="{65251E3B-E72F-431B-9742-AE3B15EC6B41}" type="presOf" srcId="{15D79079-7935-4A49-BE1D-DF2DFA07B804}" destId="{0AFEE721-7234-4D06-A0E6-4CCC1370CE18}" srcOrd="0" destOrd="0" presId="urn:microsoft.com/office/officeart/2005/8/layout/vList2"/>
    <dgm:cxn modelId="{D01AAB2B-09E4-4AF8-BBB4-F6E451D1946F}" srcId="{15D79079-7935-4A49-BE1D-DF2DFA07B804}" destId="{9E03EE52-7655-4B73-8B2F-65DF9D00D6C9}" srcOrd="0" destOrd="0" parTransId="{4F407A74-D80E-4526-BD47-E96889EC556A}" sibTransId="{DE2E04D1-5EDC-4502-8112-97B48AC2B143}"/>
    <dgm:cxn modelId="{F4134F5E-3033-469A-B444-08B8BFD96D54}" srcId="{15D79079-7935-4A49-BE1D-DF2DFA07B804}" destId="{BCC22306-514F-40A3-B31C-F43220058A4F}" srcOrd="2" destOrd="0" parTransId="{B9DF7F64-EBAB-4AFC-A2A4-B1B1A43E73A6}" sibTransId="{DDDA8635-CA16-44FA-ADBF-3ECBE7AD9E5D}"/>
    <dgm:cxn modelId="{9DDDFEE8-6E15-4BF3-B10D-B00623B8C1E8}" srcId="{15D79079-7935-4A49-BE1D-DF2DFA07B804}" destId="{4BF86D52-2588-4116-B2EB-A04D3E2CCC77}" srcOrd="3" destOrd="0" parTransId="{6920C859-2392-473B-AFF8-00250D7B253F}" sibTransId="{2F557291-AA48-4E2A-ADE4-326FFB3D351C}"/>
    <dgm:cxn modelId="{52CAFBD5-D60D-466E-A0C0-510CB4DDAF90}" type="presParOf" srcId="{0AFEE721-7234-4D06-A0E6-4CCC1370CE18}" destId="{73ED7DC6-7FF0-44E0-9275-D6713BDEDF24}" srcOrd="0" destOrd="0" presId="urn:microsoft.com/office/officeart/2005/8/layout/vList2"/>
    <dgm:cxn modelId="{B083C598-81C7-41D5-92FB-64FFA8B094AC}" type="presParOf" srcId="{0AFEE721-7234-4D06-A0E6-4CCC1370CE18}" destId="{2A1B391D-9A28-4D2B-A13A-062F0A02DCAA}" srcOrd="1" destOrd="0" presId="urn:microsoft.com/office/officeart/2005/8/layout/vList2"/>
    <dgm:cxn modelId="{A3FBA051-4DDC-46E9-A831-DAD61EECEAA8}" type="presParOf" srcId="{0AFEE721-7234-4D06-A0E6-4CCC1370CE18}" destId="{3FB90D3F-A539-4F2C-9EE9-8AF97F6633F4}" srcOrd="2" destOrd="0" presId="urn:microsoft.com/office/officeart/2005/8/layout/vList2"/>
    <dgm:cxn modelId="{0F855B9A-2251-4443-ADD4-2C2E7E77B2AF}" type="presParOf" srcId="{0AFEE721-7234-4D06-A0E6-4CCC1370CE18}" destId="{45FB63F5-3CA9-4047-964E-7A9172A5EF6E}" srcOrd="3" destOrd="0" presId="urn:microsoft.com/office/officeart/2005/8/layout/vList2"/>
    <dgm:cxn modelId="{350B3811-93FF-42D0-9B93-2CD723D3701B}" type="presParOf" srcId="{0AFEE721-7234-4D06-A0E6-4CCC1370CE18}" destId="{2CA16543-1E87-47FA-A60A-30B0D8A73800}" srcOrd="4" destOrd="0" presId="urn:microsoft.com/office/officeart/2005/8/layout/vList2"/>
    <dgm:cxn modelId="{8A137186-5C49-4074-AE02-76C250079FCA}" type="presParOf" srcId="{0AFEE721-7234-4D06-A0E6-4CCC1370CE18}" destId="{05E308D4-202E-4525-B317-68A8313409AE}" srcOrd="5" destOrd="0" presId="urn:microsoft.com/office/officeart/2005/8/layout/vList2"/>
    <dgm:cxn modelId="{8EE34EDF-6970-47A8-BFE1-E48E9BACA4BD}" type="presParOf" srcId="{0AFEE721-7234-4D06-A0E6-4CCC1370CE18}" destId="{81253998-541B-418B-8B16-1E5B390192F0}" srcOrd="6" destOrd="0" presId="urn:microsoft.com/office/officeart/2005/8/layout/vList2"/>
    <dgm:cxn modelId="{6F1A113E-2ADB-451F-A400-705FA0E8FE27}" type="presParOf" srcId="{0AFEE721-7234-4D06-A0E6-4CCC1370CE18}" destId="{58CD0CF2-445F-430B-99C4-686AC0A9979E}" srcOrd="7" destOrd="0" presId="urn:microsoft.com/office/officeart/2005/8/layout/vList2"/>
    <dgm:cxn modelId="{3EC73E97-5CBA-40D7-AA41-93F1F0541771}" type="presParOf" srcId="{0AFEE721-7234-4D06-A0E6-4CCC1370CE18}" destId="{6FBB60F1-A332-43CC-A77D-78A3E6EBC34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E8CB5A-CE92-45A0-B23F-8B6D02CC51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FBD7B5-F1EB-46F2-9300-66D1D852C8C8}">
      <dgm:prSet phldrT="[Text]" custT="1"/>
      <dgm:spPr>
        <a:solidFill>
          <a:srgbClr val="003366"/>
        </a:solidFill>
      </dgm:spPr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Two Types of Under-Controlling Parenting Styles</a:t>
          </a:r>
        </a:p>
      </dgm:t>
    </dgm:pt>
    <dgm:pt modelId="{23EE9221-FD2B-4FB3-A2FE-B2A046335199}" type="parTrans" cxnId="{B5787535-DE0F-40AD-B4CA-C89F05EF6290}">
      <dgm:prSet/>
      <dgm:spPr/>
      <dgm:t>
        <a:bodyPr/>
        <a:lstStyle/>
        <a:p>
          <a:endParaRPr lang="en-US"/>
        </a:p>
      </dgm:t>
    </dgm:pt>
    <dgm:pt modelId="{B6EB9FCE-2647-483D-B3F9-832D2067BC5E}" type="sibTrans" cxnId="{B5787535-DE0F-40AD-B4CA-C89F05EF6290}">
      <dgm:prSet/>
      <dgm:spPr/>
      <dgm:t>
        <a:bodyPr/>
        <a:lstStyle/>
        <a:p>
          <a:endParaRPr lang="en-US"/>
        </a:p>
      </dgm:t>
    </dgm:pt>
    <dgm:pt modelId="{926B9572-C8F0-4D10-A221-6EE6F18EFD89}">
      <dgm:prSet phldrT="[Text]" custT="1"/>
      <dgm:spPr>
        <a:solidFill>
          <a:srgbClr val="002C58"/>
        </a:solidFill>
      </dgm:spPr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Avoiders                                 (not doing enough)</a:t>
          </a:r>
        </a:p>
      </dgm:t>
    </dgm:pt>
    <dgm:pt modelId="{9B8D1566-398F-41F7-A5B9-777E63DC1D2C}" type="parTrans" cxnId="{BA99E838-6AA0-4F2F-86B2-F83129599C3B}">
      <dgm:prSet/>
      <dgm:spPr/>
      <dgm:t>
        <a:bodyPr/>
        <a:lstStyle/>
        <a:p>
          <a:endParaRPr lang="en-US"/>
        </a:p>
      </dgm:t>
    </dgm:pt>
    <dgm:pt modelId="{94ECA767-A068-4D1A-9712-0E9F2C506470}" type="sibTrans" cxnId="{BA99E838-6AA0-4F2F-86B2-F83129599C3B}">
      <dgm:prSet/>
      <dgm:spPr/>
      <dgm:t>
        <a:bodyPr/>
        <a:lstStyle/>
        <a:p>
          <a:endParaRPr lang="en-US"/>
        </a:p>
      </dgm:t>
    </dgm:pt>
    <dgm:pt modelId="{2D53D4FC-DD61-456B-98C3-959A81226AD7}">
      <dgm:prSet phldrT="[Text]" custT="1"/>
      <dgm:spPr>
        <a:solidFill>
          <a:srgbClr val="002C58"/>
        </a:solidFill>
      </dgm:spPr>
      <dgm:t>
        <a:bodyPr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Over-Indulgers        (doing too much)</a:t>
          </a:r>
        </a:p>
      </dgm:t>
    </dgm:pt>
    <dgm:pt modelId="{A720E428-0262-4600-ABB9-0DBE0CDD8EFB}" type="parTrans" cxnId="{105A1E79-3BD8-422F-A3EE-9B55B7A54F65}">
      <dgm:prSet/>
      <dgm:spPr/>
      <dgm:t>
        <a:bodyPr/>
        <a:lstStyle/>
        <a:p>
          <a:endParaRPr lang="en-US"/>
        </a:p>
      </dgm:t>
    </dgm:pt>
    <dgm:pt modelId="{D0097AFD-378B-4534-86CC-AA2B730AFF5F}" type="sibTrans" cxnId="{105A1E79-3BD8-422F-A3EE-9B55B7A54F65}">
      <dgm:prSet/>
      <dgm:spPr/>
      <dgm:t>
        <a:bodyPr/>
        <a:lstStyle/>
        <a:p>
          <a:endParaRPr lang="en-US"/>
        </a:p>
      </dgm:t>
    </dgm:pt>
    <dgm:pt modelId="{B82AEB6F-720C-43F7-A01D-EF64A5D52EFD}" type="pres">
      <dgm:prSet presAssocID="{F6E8CB5A-CE92-45A0-B23F-8B6D02CC51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099D80-51D8-4E92-905B-7251B2310A1C}" type="pres">
      <dgm:prSet presAssocID="{3EFBD7B5-F1EB-46F2-9300-66D1D852C8C8}" presName="hierRoot1" presStyleCnt="0">
        <dgm:presLayoutVars>
          <dgm:hierBranch val="init"/>
        </dgm:presLayoutVars>
      </dgm:prSet>
      <dgm:spPr/>
    </dgm:pt>
    <dgm:pt modelId="{31F70C9B-44FF-4A64-87B6-307F72154657}" type="pres">
      <dgm:prSet presAssocID="{3EFBD7B5-F1EB-46F2-9300-66D1D852C8C8}" presName="rootComposite1" presStyleCnt="0"/>
      <dgm:spPr/>
    </dgm:pt>
    <dgm:pt modelId="{422EDB09-213A-4B0C-B818-7F0AA04EA829}" type="pres">
      <dgm:prSet presAssocID="{3EFBD7B5-F1EB-46F2-9300-66D1D852C8C8}" presName="rootText1" presStyleLbl="node0" presStyleIdx="0" presStyleCnt="1" custScaleX="12414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72FC0C33-400C-4619-BCAF-D520F117ACAE}" type="pres">
      <dgm:prSet presAssocID="{3EFBD7B5-F1EB-46F2-9300-66D1D852C8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9AEC58A-79CF-4CFA-839B-22A75194584F}" type="pres">
      <dgm:prSet presAssocID="{3EFBD7B5-F1EB-46F2-9300-66D1D852C8C8}" presName="hierChild2" presStyleCnt="0"/>
      <dgm:spPr/>
    </dgm:pt>
    <dgm:pt modelId="{F291BF77-FABA-4432-875D-C7FA0F964381}" type="pres">
      <dgm:prSet presAssocID="{9B8D1566-398F-41F7-A5B9-777E63DC1D2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50E2190-D8B1-4C2F-B5F0-E9E62C800633}" type="pres">
      <dgm:prSet presAssocID="{926B9572-C8F0-4D10-A221-6EE6F18EFD89}" presName="hierRoot2" presStyleCnt="0">
        <dgm:presLayoutVars>
          <dgm:hierBranch val="init"/>
        </dgm:presLayoutVars>
      </dgm:prSet>
      <dgm:spPr/>
    </dgm:pt>
    <dgm:pt modelId="{B132A677-C367-4A6C-B29E-45A603B68D90}" type="pres">
      <dgm:prSet presAssocID="{926B9572-C8F0-4D10-A221-6EE6F18EFD89}" presName="rootComposite" presStyleCnt="0"/>
      <dgm:spPr/>
    </dgm:pt>
    <dgm:pt modelId="{A2727242-09DF-4EA3-85FF-52FEA7F0BA56}" type="pres">
      <dgm:prSet presAssocID="{926B9572-C8F0-4D10-A221-6EE6F18EFD89}" presName="rootText" presStyleLbl="node2" presStyleIdx="0" presStyleCnt="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C96BBDA6-0710-400F-AD39-EC958D8EA321}" type="pres">
      <dgm:prSet presAssocID="{926B9572-C8F0-4D10-A221-6EE6F18EFD89}" presName="rootConnector" presStyleLbl="node2" presStyleIdx="0" presStyleCnt="2"/>
      <dgm:spPr/>
      <dgm:t>
        <a:bodyPr/>
        <a:lstStyle/>
        <a:p>
          <a:endParaRPr lang="en-US"/>
        </a:p>
      </dgm:t>
    </dgm:pt>
    <dgm:pt modelId="{6925DA26-652B-4F08-B94A-03990ECAF1E1}" type="pres">
      <dgm:prSet presAssocID="{926B9572-C8F0-4D10-A221-6EE6F18EFD89}" presName="hierChild4" presStyleCnt="0"/>
      <dgm:spPr/>
    </dgm:pt>
    <dgm:pt modelId="{31BD077B-E730-4373-9AC1-8E77F446A40A}" type="pres">
      <dgm:prSet presAssocID="{926B9572-C8F0-4D10-A221-6EE6F18EFD89}" presName="hierChild5" presStyleCnt="0"/>
      <dgm:spPr/>
    </dgm:pt>
    <dgm:pt modelId="{169D5921-5CC5-42EC-9036-7A6E2C9A207A}" type="pres">
      <dgm:prSet presAssocID="{A720E428-0262-4600-ABB9-0DBE0CDD8EF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81D1701-E978-44A2-935A-B011FE998A03}" type="pres">
      <dgm:prSet presAssocID="{2D53D4FC-DD61-456B-98C3-959A81226AD7}" presName="hierRoot2" presStyleCnt="0">
        <dgm:presLayoutVars>
          <dgm:hierBranch val="init"/>
        </dgm:presLayoutVars>
      </dgm:prSet>
      <dgm:spPr/>
    </dgm:pt>
    <dgm:pt modelId="{C59E5DF0-8593-48C2-B5AA-CE1A522B34D7}" type="pres">
      <dgm:prSet presAssocID="{2D53D4FC-DD61-456B-98C3-959A81226AD7}" presName="rootComposite" presStyleCnt="0"/>
      <dgm:spPr/>
    </dgm:pt>
    <dgm:pt modelId="{C137483B-D54A-497E-AD16-C49A7B95BB4A}" type="pres">
      <dgm:prSet presAssocID="{2D53D4FC-DD61-456B-98C3-959A81226AD7}" presName="rootText" presStyleLbl="node2" presStyleIdx="1" presStyleCnt="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8BC5BA0-BE29-42F8-8CDB-A7332CEFC39B}" type="pres">
      <dgm:prSet presAssocID="{2D53D4FC-DD61-456B-98C3-959A81226AD7}" presName="rootConnector" presStyleLbl="node2" presStyleIdx="1" presStyleCnt="2"/>
      <dgm:spPr/>
      <dgm:t>
        <a:bodyPr/>
        <a:lstStyle/>
        <a:p>
          <a:endParaRPr lang="en-US"/>
        </a:p>
      </dgm:t>
    </dgm:pt>
    <dgm:pt modelId="{8F455CA0-F64F-47FA-83AD-B85E5E74DAA8}" type="pres">
      <dgm:prSet presAssocID="{2D53D4FC-DD61-456B-98C3-959A81226AD7}" presName="hierChild4" presStyleCnt="0"/>
      <dgm:spPr/>
    </dgm:pt>
    <dgm:pt modelId="{C4279A7D-9EFC-4475-B767-A1F91394B66C}" type="pres">
      <dgm:prSet presAssocID="{2D53D4FC-DD61-456B-98C3-959A81226AD7}" presName="hierChild5" presStyleCnt="0"/>
      <dgm:spPr/>
    </dgm:pt>
    <dgm:pt modelId="{C278535C-239E-4835-91F5-C7EFB838DE52}" type="pres">
      <dgm:prSet presAssocID="{3EFBD7B5-F1EB-46F2-9300-66D1D852C8C8}" presName="hierChild3" presStyleCnt="0"/>
      <dgm:spPr/>
    </dgm:pt>
  </dgm:ptLst>
  <dgm:cxnLst>
    <dgm:cxn modelId="{BA99E838-6AA0-4F2F-86B2-F83129599C3B}" srcId="{3EFBD7B5-F1EB-46F2-9300-66D1D852C8C8}" destId="{926B9572-C8F0-4D10-A221-6EE6F18EFD89}" srcOrd="0" destOrd="0" parTransId="{9B8D1566-398F-41F7-A5B9-777E63DC1D2C}" sibTransId="{94ECA767-A068-4D1A-9712-0E9F2C506470}"/>
    <dgm:cxn modelId="{E2962F6D-C761-43CC-8462-7A2F2F67FF82}" type="presOf" srcId="{9B8D1566-398F-41F7-A5B9-777E63DC1D2C}" destId="{F291BF77-FABA-4432-875D-C7FA0F964381}" srcOrd="0" destOrd="0" presId="urn:microsoft.com/office/officeart/2005/8/layout/orgChart1"/>
    <dgm:cxn modelId="{B5787535-DE0F-40AD-B4CA-C89F05EF6290}" srcId="{F6E8CB5A-CE92-45A0-B23F-8B6D02CC510B}" destId="{3EFBD7B5-F1EB-46F2-9300-66D1D852C8C8}" srcOrd="0" destOrd="0" parTransId="{23EE9221-FD2B-4FB3-A2FE-B2A046335199}" sibTransId="{B6EB9FCE-2647-483D-B3F9-832D2067BC5E}"/>
    <dgm:cxn modelId="{9D191E9F-B8C0-4378-A5A3-3261BAE67CE8}" type="presOf" srcId="{3EFBD7B5-F1EB-46F2-9300-66D1D852C8C8}" destId="{72FC0C33-400C-4619-BCAF-D520F117ACAE}" srcOrd="1" destOrd="0" presId="urn:microsoft.com/office/officeart/2005/8/layout/orgChart1"/>
    <dgm:cxn modelId="{F54E281E-70F4-44A6-855C-A46CA0D56B63}" type="presOf" srcId="{F6E8CB5A-CE92-45A0-B23F-8B6D02CC510B}" destId="{B82AEB6F-720C-43F7-A01D-EF64A5D52EFD}" srcOrd="0" destOrd="0" presId="urn:microsoft.com/office/officeart/2005/8/layout/orgChart1"/>
    <dgm:cxn modelId="{587D4D4F-F82A-4751-954F-AFD6BA41B3D5}" type="presOf" srcId="{A720E428-0262-4600-ABB9-0DBE0CDD8EFB}" destId="{169D5921-5CC5-42EC-9036-7A6E2C9A207A}" srcOrd="0" destOrd="0" presId="urn:microsoft.com/office/officeart/2005/8/layout/orgChart1"/>
    <dgm:cxn modelId="{E23F4E17-DB81-4E24-BC55-D4CF77FF76F8}" type="presOf" srcId="{2D53D4FC-DD61-456B-98C3-959A81226AD7}" destId="{38BC5BA0-BE29-42F8-8CDB-A7332CEFC39B}" srcOrd="1" destOrd="0" presId="urn:microsoft.com/office/officeart/2005/8/layout/orgChart1"/>
    <dgm:cxn modelId="{BCD29A92-43A6-4FC6-850F-7D31D90B10FF}" type="presOf" srcId="{2D53D4FC-DD61-456B-98C3-959A81226AD7}" destId="{C137483B-D54A-497E-AD16-C49A7B95BB4A}" srcOrd="0" destOrd="0" presId="urn:microsoft.com/office/officeart/2005/8/layout/orgChart1"/>
    <dgm:cxn modelId="{105A1E79-3BD8-422F-A3EE-9B55B7A54F65}" srcId="{3EFBD7B5-F1EB-46F2-9300-66D1D852C8C8}" destId="{2D53D4FC-DD61-456B-98C3-959A81226AD7}" srcOrd="1" destOrd="0" parTransId="{A720E428-0262-4600-ABB9-0DBE0CDD8EFB}" sibTransId="{D0097AFD-378B-4534-86CC-AA2B730AFF5F}"/>
    <dgm:cxn modelId="{591E5DD9-B79E-4209-9A63-7B919B9F9D0B}" type="presOf" srcId="{926B9572-C8F0-4D10-A221-6EE6F18EFD89}" destId="{C96BBDA6-0710-400F-AD39-EC958D8EA321}" srcOrd="1" destOrd="0" presId="urn:microsoft.com/office/officeart/2005/8/layout/orgChart1"/>
    <dgm:cxn modelId="{A637CEB9-C4D5-40B2-B8E1-B9C32EB09DFC}" type="presOf" srcId="{3EFBD7B5-F1EB-46F2-9300-66D1D852C8C8}" destId="{422EDB09-213A-4B0C-B818-7F0AA04EA829}" srcOrd="0" destOrd="0" presId="urn:microsoft.com/office/officeart/2005/8/layout/orgChart1"/>
    <dgm:cxn modelId="{AFD9502E-29B5-46C1-8286-D17BCB4580D6}" type="presOf" srcId="{926B9572-C8F0-4D10-A221-6EE6F18EFD89}" destId="{A2727242-09DF-4EA3-85FF-52FEA7F0BA56}" srcOrd="0" destOrd="0" presId="urn:microsoft.com/office/officeart/2005/8/layout/orgChart1"/>
    <dgm:cxn modelId="{A2C816DA-6EA7-40A6-AA5E-B45D4FB00481}" type="presParOf" srcId="{B82AEB6F-720C-43F7-A01D-EF64A5D52EFD}" destId="{50099D80-51D8-4E92-905B-7251B2310A1C}" srcOrd="0" destOrd="0" presId="urn:microsoft.com/office/officeart/2005/8/layout/orgChart1"/>
    <dgm:cxn modelId="{FDEE3C51-50BF-4CC5-86E6-B72BED9E214C}" type="presParOf" srcId="{50099D80-51D8-4E92-905B-7251B2310A1C}" destId="{31F70C9B-44FF-4A64-87B6-307F72154657}" srcOrd="0" destOrd="0" presId="urn:microsoft.com/office/officeart/2005/8/layout/orgChart1"/>
    <dgm:cxn modelId="{BF57E00E-2875-4121-A2F8-D3426E41B6A6}" type="presParOf" srcId="{31F70C9B-44FF-4A64-87B6-307F72154657}" destId="{422EDB09-213A-4B0C-B818-7F0AA04EA829}" srcOrd="0" destOrd="0" presId="urn:microsoft.com/office/officeart/2005/8/layout/orgChart1"/>
    <dgm:cxn modelId="{E1B9DE77-DA10-476E-9808-5A0DAADF6087}" type="presParOf" srcId="{31F70C9B-44FF-4A64-87B6-307F72154657}" destId="{72FC0C33-400C-4619-BCAF-D520F117ACAE}" srcOrd="1" destOrd="0" presId="urn:microsoft.com/office/officeart/2005/8/layout/orgChart1"/>
    <dgm:cxn modelId="{C5E02CBF-1C77-41E9-A42E-888B48219B30}" type="presParOf" srcId="{50099D80-51D8-4E92-905B-7251B2310A1C}" destId="{39AEC58A-79CF-4CFA-839B-22A75194584F}" srcOrd="1" destOrd="0" presId="urn:microsoft.com/office/officeart/2005/8/layout/orgChart1"/>
    <dgm:cxn modelId="{AFBD451B-8596-41F5-B820-44C06C8CF13F}" type="presParOf" srcId="{39AEC58A-79CF-4CFA-839B-22A75194584F}" destId="{F291BF77-FABA-4432-875D-C7FA0F964381}" srcOrd="0" destOrd="0" presId="urn:microsoft.com/office/officeart/2005/8/layout/orgChart1"/>
    <dgm:cxn modelId="{9D3781EA-F8C5-4BBE-8543-3CF957A817E5}" type="presParOf" srcId="{39AEC58A-79CF-4CFA-839B-22A75194584F}" destId="{C50E2190-D8B1-4C2F-B5F0-E9E62C800633}" srcOrd="1" destOrd="0" presId="urn:microsoft.com/office/officeart/2005/8/layout/orgChart1"/>
    <dgm:cxn modelId="{BD6FFDD2-D638-4A34-B320-FF742364AE27}" type="presParOf" srcId="{C50E2190-D8B1-4C2F-B5F0-E9E62C800633}" destId="{B132A677-C367-4A6C-B29E-45A603B68D90}" srcOrd="0" destOrd="0" presId="urn:microsoft.com/office/officeart/2005/8/layout/orgChart1"/>
    <dgm:cxn modelId="{F4DA9815-F6FB-4E73-B17E-67C0D0D4322B}" type="presParOf" srcId="{B132A677-C367-4A6C-B29E-45A603B68D90}" destId="{A2727242-09DF-4EA3-85FF-52FEA7F0BA56}" srcOrd="0" destOrd="0" presId="urn:microsoft.com/office/officeart/2005/8/layout/orgChart1"/>
    <dgm:cxn modelId="{132D8A0E-C37A-4E9A-A95C-5DC385DE7B07}" type="presParOf" srcId="{B132A677-C367-4A6C-B29E-45A603B68D90}" destId="{C96BBDA6-0710-400F-AD39-EC958D8EA321}" srcOrd="1" destOrd="0" presId="urn:microsoft.com/office/officeart/2005/8/layout/orgChart1"/>
    <dgm:cxn modelId="{11A748A4-3DCB-4FA6-80BE-67D5392354C7}" type="presParOf" srcId="{C50E2190-D8B1-4C2F-B5F0-E9E62C800633}" destId="{6925DA26-652B-4F08-B94A-03990ECAF1E1}" srcOrd="1" destOrd="0" presId="urn:microsoft.com/office/officeart/2005/8/layout/orgChart1"/>
    <dgm:cxn modelId="{8CF92E8F-4322-43B0-B62F-620ED00F91E7}" type="presParOf" srcId="{C50E2190-D8B1-4C2F-B5F0-E9E62C800633}" destId="{31BD077B-E730-4373-9AC1-8E77F446A40A}" srcOrd="2" destOrd="0" presId="urn:microsoft.com/office/officeart/2005/8/layout/orgChart1"/>
    <dgm:cxn modelId="{BBC888CA-7224-4E0A-B441-9B5E0B5FD314}" type="presParOf" srcId="{39AEC58A-79CF-4CFA-839B-22A75194584F}" destId="{169D5921-5CC5-42EC-9036-7A6E2C9A207A}" srcOrd="2" destOrd="0" presId="urn:microsoft.com/office/officeart/2005/8/layout/orgChart1"/>
    <dgm:cxn modelId="{27915E16-D0AE-4364-AEFF-72C68E3DBA7A}" type="presParOf" srcId="{39AEC58A-79CF-4CFA-839B-22A75194584F}" destId="{481D1701-E978-44A2-935A-B011FE998A03}" srcOrd="3" destOrd="0" presId="urn:microsoft.com/office/officeart/2005/8/layout/orgChart1"/>
    <dgm:cxn modelId="{5BAA5BBF-E4FB-4437-A00A-8DBCC08EBCF1}" type="presParOf" srcId="{481D1701-E978-44A2-935A-B011FE998A03}" destId="{C59E5DF0-8593-48C2-B5AA-CE1A522B34D7}" srcOrd="0" destOrd="0" presId="urn:microsoft.com/office/officeart/2005/8/layout/orgChart1"/>
    <dgm:cxn modelId="{39D78054-DDDC-4E45-9214-72465952FA15}" type="presParOf" srcId="{C59E5DF0-8593-48C2-B5AA-CE1A522B34D7}" destId="{C137483B-D54A-497E-AD16-C49A7B95BB4A}" srcOrd="0" destOrd="0" presId="urn:microsoft.com/office/officeart/2005/8/layout/orgChart1"/>
    <dgm:cxn modelId="{1071162E-98BA-4E2F-960B-FC19E0FE8183}" type="presParOf" srcId="{C59E5DF0-8593-48C2-B5AA-CE1A522B34D7}" destId="{38BC5BA0-BE29-42F8-8CDB-A7332CEFC39B}" srcOrd="1" destOrd="0" presId="urn:microsoft.com/office/officeart/2005/8/layout/orgChart1"/>
    <dgm:cxn modelId="{7BF4A3D9-7D75-494C-9A3B-81BFC31DD6DF}" type="presParOf" srcId="{481D1701-E978-44A2-935A-B011FE998A03}" destId="{8F455CA0-F64F-47FA-83AD-B85E5E74DAA8}" srcOrd="1" destOrd="0" presId="urn:microsoft.com/office/officeart/2005/8/layout/orgChart1"/>
    <dgm:cxn modelId="{9F0BC6AA-A350-4C76-B920-4DED007736AE}" type="presParOf" srcId="{481D1701-E978-44A2-935A-B011FE998A03}" destId="{C4279A7D-9EFC-4475-B767-A1F91394B66C}" srcOrd="2" destOrd="0" presId="urn:microsoft.com/office/officeart/2005/8/layout/orgChart1"/>
    <dgm:cxn modelId="{0190B11F-ACAB-4357-B4AA-AE60E64CA6BF}" type="presParOf" srcId="{50099D80-51D8-4E92-905B-7251B2310A1C}" destId="{C278535C-239E-4835-91F5-C7EFB838DE52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1340DB-2C85-4DE2-B5C6-D58751FE433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626C53-EAAD-49A2-A911-34E8BB09C7D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Children will learn skills and proper behavior on their own</a:t>
          </a:r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(trial and error).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3DCEEB3-9668-4FC8-AD09-742C0C1B1898}" type="parTrans" cxnId="{506226BA-9363-439F-A2F9-76B7243C592F}">
      <dgm:prSet/>
      <dgm:spPr/>
      <dgm:t>
        <a:bodyPr/>
        <a:lstStyle/>
        <a:p>
          <a:endParaRPr lang="en-US"/>
        </a:p>
      </dgm:t>
    </dgm:pt>
    <dgm:pt modelId="{B11FFB5C-776E-4479-959A-5E6AB095BC62}" type="sibTrans" cxnId="{506226BA-9363-439F-A2F9-76B7243C592F}">
      <dgm:prSet/>
      <dgm:spPr/>
      <dgm:t>
        <a:bodyPr/>
        <a:lstStyle/>
        <a:p>
          <a:endParaRPr lang="en-US"/>
        </a:p>
      </dgm:t>
    </dgm:pt>
    <dgm:pt modelId="{D8874CA7-C23C-4DC8-ABA8-A22626E8FA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Children should not inconvenience parents.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2BB6F0-1F65-4EA8-9CA6-DD42994036DF}" type="parTrans" cxnId="{5ADD8C07-96A5-44D6-9357-033BAD5549F3}">
      <dgm:prSet/>
      <dgm:spPr/>
      <dgm:t>
        <a:bodyPr/>
        <a:lstStyle/>
        <a:p>
          <a:endParaRPr lang="en-US"/>
        </a:p>
      </dgm:t>
    </dgm:pt>
    <dgm:pt modelId="{516DC50E-7C5E-4CA2-B631-54CA27B5091D}" type="sibTrans" cxnId="{5ADD8C07-96A5-44D6-9357-033BAD5549F3}">
      <dgm:prSet/>
      <dgm:spPr/>
      <dgm:t>
        <a:bodyPr/>
        <a:lstStyle/>
        <a:p>
          <a:endParaRPr lang="en-US"/>
        </a:p>
      </dgm:t>
    </dgm:pt>
    <dgm:pt modelId="{22DE5957-1F0F-4480-A504-2051AEB3006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Problem behavior will go away if parents ignore them or pretend that they do not exist.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AAB8AB-D1BD-4DC5-8CEF-C2EC436CA5AC}" type="parTrans" cxnId="{79D72F40-81F2-4F6F-974F-78B714E17E7D}">
      <dgm:prSet/>
      <dgm:spPr/>
      <dgm:t>
        <a:bodyPr/>
        <a:lstStyle/>
        <a:p>
          <a:endParaRPr lang="en-US"/>
        </a:p>
      </dgm:t>
    </dgm:pt>
    <dgm:pt modelId="{EAA6AFB0-62CC-415B-A5F3-C6DAF337B4F3}" type="sibTrans" cxnId="{79D72F40-81F2-4F6F-974F-78B714E17E7D}">
      <dgm:prSet/>
      <dgm:spPr/>
      <dgm:t>
        <a:bodyPr/>
        <a:lstStyle/>
        <a:p>
          <a:endParaRPr lang="en-US"/>
        </a:p>
      </dgm:t>
    </dgm:pt>
    <dgm:pt modelId="{231776E6-9671-45D0-A772-A11E4C62C956}" type="pres">
      <dgm:prSet presAssocID="{B81340DB-2C85-4DE2-B5C6-D58751FE43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2E2C39-416A-44AA-94CF-3D966A931CCB}" type="pres">
      <dgm:prSet presAssocID="{BB626C53-EAAD-49A2-A911-34E8BB09C7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BE384-2040-4E98-A278-323F1F00DE4F}" type="pres">
      <dgm:prSet presAssocID="{B11FFB5C-776E-4479-959A-5E6AB095BC62}" presName="spacer" presStyleCnt="0"/>
      <dgm:spPr/>
    </dgm:pt>
    <dgm:pt modelId="{8FAA4262-7175-48BD-A025-15BA3C930617}" type="pres">
      <dgm:prSet presAssocID="{D8874CA7-C23C-4DC8-ABA8-A22626E8FA5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A3C4B-271C-4C5F-9365-DF2113DD98C0}" type="pres">
      <dgm:prSet presAssocID="{516DC50E-7C5E-4CA2-B631-54CA27B5091D}" presName="spacer" presStyleCnt="0"/>
      <dgm:spPr/>
    </dgm:pt>
    <dgm:pt modelId="{8576D831-2DBF-4030-8C53-85EF79164B70}" type="pres">
      <dgm:prSet presAssocID="{22DE5957-1F0F-4480-A504-2051AEB300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522BF-3611-4AD1-97E6-EE2A293613B4}" type="presOf" srcId="{D8874CA7-C23C-4DC8-ABA8-A22626E8FA5A}" destId="{8FAA4262-7175-48BD-A025-15BA3C930617}" srcOrd="0" destOrd="0" presId="urn:microsoft.com/office/officeart/2005/8/layout/vList2"/>
    <dgm:cxn modelId="{927ECD07-F8E5-4D84-9FB9-56F781D07AA0}" type="presOf" srcId="{22DE5957-1F0F-4480-A504-2051AEB3006E}" destId="{8576D831-2DBF-4030-8C53-85EF79164B70}" srcOrd="0" destOrd="0" presId="urn:microsoft.com/office/officeart/2005/8/layout/vList2"/>
    <dgm:cxn modelId="{DB520138-C1AF-4DA7-8715-08525A3A865C}" type="presOf" srcId="{BB626C53-EAAD-49A2-A911-34E8BB09C7DF}" destId="{BF2E2C39-416A-44AA-94CF-3D966A931CCB}" srcOrd="0" destOrd="0" presId="urn:microsoft.com/office/officeart/2005/8/layout/vList2"/>
    <dgm:cxn modelId="{506226BA-9363-439F-A2F9-76B7243C592F}" srcId="{B81340DB-2C85-4DE2-B5C6-D58751FE4331}" destId="{BB626C53-EAAD-49A2-A911-34E8BB09C7DF}" srcOrd="0" destOrd="0" parTransId="{13DCEEB3-9668-4FC8-AD09-742C0C1B1898}" sibTransId="{B11FFB5C-776E-4479-959A-5E6AB095BC62}"/>
    <dgm:cxn modelId="{23BAACA9-8220-4B44-ADF9-C95AE8CB01EA}" type="presOf" srcId="{B81340DB-2C85-4DE2-B5C6-D58751FE4331}" destId="{231776E6-9671-45D0-A772-A11E4C62C956}" srcOrd="0" destOrd="0" presId="urn:microsoft.com/office/officeart/2005/8/layout/vList2"/>
    <dgm:cxn modelId="{5ADD8C07-96A5-44D6-9357-033BAD5549F3}" srcId="{B81340DB-2C85-4DE2-B5C6-D58751FE4331}" destId="{D8874CA7-C23C-4DC8-ABA8-A22626E8FA5A}" srcOrd="1" destOrd="0" parTransId="{1A2BB6F0-1F65-4EA8-9CA6-DD42994036DF}" sibTransId="{516DC50E-7C5E-4CA2-B631-54CA27B5091D}"/>
    <dgm:cxn modelId="{79D72F40-81F2-4F6F-974F-78B714E17E7D}" srcId="{B81340DB-2C85-4DE2-B5C6-D58751FE4331}" destId="{22DE5957-1F0F-4480-A504-2051AEB3006E}" srcOrd="2" destOrd="0" parTransId="{75AAB8AB-D1BD-4DC5-8CEF-C2EC436CA5AC}" sibTransId="{EAA6AFB0-62CC-415B-A5F3-C6DAF337B4F3}"/>
    <dgm:cxn modelId="{F65CE821-91BB-4698-9134-110743FCFE4E}" type="presParOf" srcId="{231776E6-9671-45D0-A772-A11E4C62C956}" destId="{BF2E2C39-416A-44AA-94CF-3D966A931CCB}" srcOrd="0" destOrd="0" presId="urn:microsoft.com/office/officeart/2005/8/layout/vList2"/>
    <dgm:cxn modelId="{EB607DED-17C9-496D-8767-7538345C63FF}" type="presParOf" srcId="{231776E6-9671-45D0-A772-A11E4C62C956}" destId="{740BE384-2040-4E98-A278-323F1F00DE4F}" srcOrd="1" destOrd="0" presId="urn:microsoft.com/office/officeart/2005/8/layout/vList2"/>
    <dgm:cxn modelId="{6F258F64-97DE-4E5C-93E7-66FB3322A134}" type="presParOf" srcId="{231776E6-9671-45D0-A772-A11E4C62C956}" destId="{8FAA4262-7175-48BD-A025-15BA3C930617}" srcOrd="2" destOrd="0" presId="urn:microsoft.com/office/officeart/2005/8/layout/vList2"/>
    <dgm:cxn modelId="{9557A149-CCAF-4F7A-AF1F-0893FB9959E5}" type="presParOf" srcId="{231776E6-9671-45D0-A772-A11E4C62C956}" destId="{F76A3C4B-271C-4C5F-9365-DF2113DD98C0}" srcOrd="3" destOrd="0" presId="urn:microsoft.com/office/officeart/2005/8/layout/vList2"/>
    <dgm:cxn modelId="{62E1B526-4620-4AAE-8893-0A2FF6DB7305}" type="presParOf" srcId="{231776E6-9671-45D0-A772-A11E4C62C956}" destId="{8576D831-2DBF-4030-8C53-85EF79164B7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15F560-D78F-4ECC-A0B5-3DEF4DBF2B3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F99518-AC6F-44F9-911D-C2706F3B0669}">
      <dgm:prSet custT="1"/>
      <dgm:spPr/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G</a:t>
          </a:r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ive and serve too much</a:t>
          </a:r>
          <a:endParaRPr lang="en-US" sz="2400" dirty="0"/>
        </a:p>
      </dgm:t>
    </dgm:pt>
    <dgm:pt modelId="{7B863CAB-1E00-40F8-8CA2-91A723CFBA0B}" type="parTrans" cxnId="{66FE8BF4-0657-4DCE-BCD2-BF8A8D15A157}">
      <dgm:prSet/>
      <dgm:spPr/>
      <dgm:t>
        <a:bodyPr/>
        <a:lstStyle/>
        <a:p>
          <a:endParaRPr lang="en-US"/>
        </a:p>
      </dgm:t>
    </dgm:pt>
    <dgm:pt modelId="{F536DB00-6214-4B9A-BB6C-0CC911BFE3A6}" type="sibTrans" cxnId="{66FE8BF4-0657-4DCE-BCD2-BF8A8D15A157}">
      <dgm:prSet/>
      <dgm:spPr/>
      <dgm:t>
        <a:bodyPr/>
        <a:lstStyle/>
        <a:p>
          <a:endParaRPr lang="en-US"/>
        </a:p>
      </dgm:t>
    </dgm:pt>
    <dgm:pt modelId="{49918857-1700-45B3-809A-7754518AABB1}">
      <dgm:prSet custT="1"/>
      <dgm:spPr/>
      <dgm:t>
        <a:bodyPr/>
        <a:lstStyle/>
        <a:p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Are always doting on their children emotionally and materialistically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AB0B22-9EB9-4A7C-BA67-5B2EBA122D47}" type="parTrans" cxnId="{2B59F3D6-3E6D-41A8-895D-6C753BAA8FD8}">
      <dgm:prSet/>
      <dgm:spPr/>
      <dgm:t>
        <a:bodyPr/>
        <a:lstStyle/>
        <a:p>
          <a:endParaRPr lang="en-US"/>
        </a:p>
      </dgm:t>
    </dgm:pt>
    <dgm:pt modelId="{6181DF4B-BB8A-4F6F-895E-83FD9285AABD}" type="sibTrans" cxnId="{2B59F3D6-3E6D-41A8-895D-6C753BAA8FD8}">
      <dgm:prSet/>
      <dgm:spPr/>
      <dgm:t>
        <a:bodyPr/>
        <a:lstStyle/>
        <a:p>
          <a:endParaRPr lang="en-US"/>
        </a:p>
      </dgm:t>
    </dgm:pt>
    <dgm:pt modelId="{81E377C0-9563-43C8-B673-15C9B35538BE}">
      <dgm:prSet custT="1"/>
      <dgm:spPr/>
      <dgm:t>
        <a:bodyPr/>
        <a:lstStyle/>
        <a:p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Take on too many responsibilities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FEC80F-4AF3-4D96-97EB-33E4A3A59B6F}" type="parTrans" cxnId="{4E1FAE74-04CC-497E-85A5-0F8C0E217D88}">
      <dgm:prSet/>
      <dgm:spPr/>
      <dgm:t>
        <a:bodyPr/>
        <a:lstStyle/>
        <a:p>
          <a:endParaRPr lang="en-US"/>
        </a:p>
      </dgm:t>
    </dgm:pt>
    <dgm:pt modelId="{9887B108-0378-496D-BB4B-244B6FD1224B}" type="sibTrans" cxnId="{4E1FAE74-04CC-497E-85A5-0F8C0E217D88}">
      <dgm:prSet/>
      <dgm:spPr/>
      <dgm:t>
        <a:bodyPr/>
        <a:lstStyle/>
        <a:p>
          <a:endParaRPr lang="en-US"/>
        </a:p>
      </dgm:t>
    </dgm:pt>
    <dgm:pt modelId="{45E3DA67-36B3-42CA-AF93-F009D38C8D17}">
      <dgm:prSet custT="1"/>
      <dgm:spPr/>
      <dgm:t>
        <a:bodyPr/>
        <a:lstStyle/>
        <a:p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Great rescuers (deliver lunches, pickup forgotten homework, etc.)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29EAFA-8615-475F-8C7F-AB56F2298022}" type="parTrans" cxnId="{C36BEDCC-5E9C-4C9F-8853-3BCABD924B03}">
      <dgm:prSet/>
      <dgm:spPr/>
      <dgm:t>
        <a:bodyPr/>
        <a:lstStyle/>
        <a:p>
          <a:endParaRPr lang="en-US"/>
        </a:p>
      </dgm:t>
    </dgm:pt>
    <dgm:pt modelId="{5AA9457A-7A73-4B9C-8109-140C6542E72F}" type="sibTrans" cxnId="{C36BEDCC-5E9C-4C9F-8853-3BCABD924B03}">
      <dgm:prSet/>
      <dgm:spPr/>
      <dgm:t>
        <a:bodyPr/>
        <a:lstStyle/>
        <a:p>
          <a:endParaRPr lang="en-US"/>
        </a:p>
      </dgm:t>
    </dgm:pt>
    <dgm:pt modelId="{8EEF6079-F673-4FBE-B6D6-78B37585D00C}">
      <dgm:prSet custT="1"/>
      <dgm:spPr/>
      <dgm:t>
        <a:bodyPr/>
        <a:lstStyle/>
        <a:p>
          <a:r>
            <a:rPr lang="en-US" sz="2400" b="0" dirty="0">
              <a:latin typeface="Calibri" panose="020F0502020204030204" pitchFamily="34" charset="0"/>
              <a:cs typeface="Calibri" panose="020F0502020204030204" pitchFamily="34" charset="0"/>
            </a:rPr>
            <a:t>Protect and serve their children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065ECD-C869-46C8-A906-6B3453C58447}" type="parTrans" cxnId="{502FEC85-3A73-43B7-BD7F-AFFE968FCB88}">
      <dgm:prSet/>
      <dgm:spPr/>
      <dgm:t>
        <a:bodyPr/>
        <a:lstStyle/>
        <a:p>
          <a:endParaRPr lang="en-US"/>
        </a:p>
      </dgm:t>
    </dgm:pt>
    <dgm:pt modelId="{6F644DF8-208E-40B3-A8DC-B64665926E58}" type="sibTrans" cxnId="{502FEC85-3A73-43B7-BD7F-AFFE968FCB88}">
      <dgm:prSet/>
      <dgm:spPr/>
      <dgm:t>
        <a:bodyPr/>
        <a:lstStyle/>
        <a:p>
          <a:endParaRPr lang="en-US"/>
        </a:p>
      </dgm:t>
    </dgm:pt>
    <dgm:pt modelId="{B652CAC4-4D3C-4019-9923-BFDD015999CB}" type="pres">
      <dgm:prSet presAssocID="{5F15F560-D78F-4ECC-A0B5-3DEF4DBF2B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EF12DA-161C-4E2D-AD51-04FECB175A1E}" type="pres">
      <dgm:prSet presAssocID="{47F99518-AC6F-44F9-911D-C2706F3B0669}" presName="parentText" presStyleLbl="node1" presStyleIdx="0" presStyleCnt="5" custLinFactNeighborX="1325" custLinFactNeighborY="-320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D9488-5627-4B99-B3A1-031ED2B68EE4}" type="pres">
      <dgm:prSet presAssocID="{F536DB00-6214-4B9A-BB6C-0CC911BFE3A6}" presName="spacer" presStyleCnt="0"/>
      <dgm:spPr/>
    </dgm:pt>
    <dgm:pt modelId="{948EE631-B4E5-4003-9DFA-3AFF5A96DD64}" type="pres">
      <dgm:prSet presAssocID="{49918857-1700-45B3-809A-7754518AABB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D81FA-6C56-47CA-8F17-A9A89B52FA6C}" type="pres">
      <dgm:prSet presAssocID="{6181DF4B-BB8A-4F6F-895E-83FD9285AABD}" presName="spacer" presStyleCnt="0"/>
      <dgm:spPr/>
    </dgm:pt>
    <dgm:pt modelId="{82966C78-2063-42C9-8B1B-7F9B5831A081}" type="pres">
      <dgm:prSet presAssocID="{81E377C0-9563-43C8-B673-15C9B35538B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DBC37-9E6B-4FA8-AE4D-8C28410D8FAA}" type="pres">
      <dgm:prSet presAssocID="{9887B108-0378-496D-BB4B-244B6FD1224B}" presName="spacer" presStyleCnt="0"/>
      <dgm:spPr/>
    </dgm:pt>
    <dgm:pt modelId="{D0BA89C0-E878-4181-AA34-D35E3B89079B}" type="pres">
      <dgm:prSet presAssocID="{45E3DA67-36B3-42CA-AF93-F009D38C8D1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EDF8D-F3CD-4E74-920F-892BA441E1D8}" type="pres">
      <dgm:prSet presAssocID="{5AA9457A-7A73-4B9C-8109-140C6542E72F}" presName="spacer" presStyleCnt="0"/>
      <dgm:spPr/>
    </dgm:pt>
    <dgm:pt modelId="{740E9709-E8A2-4C93-BF08-C8E7660D24D6}" type="pres">
      <dgm:prSet presAssocID="{8EEF6079-F673-4FBE-B6D6-78B37585D00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EC7D0-7AFF-4A37-80AE-9930FFD6910C}" type="presOf" srcId="{49918857-1700-45B3-809A-7754518AABB1}" destId="{948EE631-B4E5-4003-9DFA-3AFF5A96DD64}" srcOrd="0" destOrd="0" presId="urn:microsoft.com/office/officeart/2005/8/layout/vList2"/>
    <dgm:cxn modelId="{C36BEDCC-5E9C-4C9F-8853-3BCABD924B03}" srcId="{5F15F560-D78F-4ECC-A0B5-3DEF4DBF2B3D}" destId="{45E3DA67-36B3-42CA-AF93-F009D38C8D17}" srcOrd="3" destOrd="0" parTransId="{0F29EAFA-8615-475F-8C7F-AB56F2298022}" sibTransId="{5AA9457A-7A73-4B9C-8109-140C6542E72F}"/>
    <dgm:cxn modelId="{A056BAAC-79C7-4B31-9783-02D54DAD23D7}" type="presOf" srcId="{45E3DA67-36B3-42CA-AF93-F009D38C8D17}" destId="{D0BA89C0-E878-4181-AA34-D35E3B89079B}" srcOrd="0" destOrd="0" presId="urn:microsoft.com/office/officeart/2005/8/layout/vList2"/>
    <dgm:cxn modelId="{502FEC85-3A73-43B7-BD7F-AFFE968FCB88}" srcId="{5F15F560-D78F-4ECC-A0B5-3DEF4DBF2B3D}" destId="{8EEF6079-F673-4FBE-B6D6-78B37585D00C}" srcOrd="4" destOrd="0" parTransId="{75065ECD-C869-46C8-A906-6B3453C58447}" sibTransId="{6F644DF8-208E-40B3-A8DC-B64665926E58}"/>
    <dgm:cxn modelId="{E32BDCB8-A0A0-4FE6-B2D6-B2342859BD0A}" type="presOf" srcId="{5F15F560-D78F-4ECC-A0B5-3DEF4DBF2B3D}" destId="{B652CAC4-4D3C-4019-9923-BFDD015999CB}" srcOrd="0" destOrd="0" presId="urn:microsoft.com/office/officeart/2005/8/layout/vList2"/>
    <dgm:cxn modelId="{98FC663E-1897-4514-883B-C1BFD80DE9E2}" type="presOf" srcId="{8EEF6079-F673-4FBE-B6D6-78B37585D00C}" destId="{740E9709-E8A2-4C93-BF08-C8E7660D24D6}" srcOrd="0" destOrd="0" presId="urn:microsoft.com/office/officeart/2005/8/layout/vList2"/>
    <dgm:cxn modelId="{B3B7C73C-8D19-4896-8CDA-3F312E3740B9}" type="presOf" srcId="{81E377C0-9563-43C8-B673-15C9B35538BE}" destId="{82966C78-2063-42C9-8B1B-7F9B5831A081}" srcOrd="0" destOrd="0" presId="urn:microsoft.com/office/officeart/2005/8/layout/vList2"/>
    <dgm:cxn modelId="{66FE8BF4-0657-4DCE-BCD2-BF8A8D15A157}" srcId="{5F15F560-D78F-4ECC-A0B5-3DEF4DBF2B3D}" destId="{47F99518-AC6F-44F9-911D-C2706F3B0669}" srcOrd="0" destOrd="0" parTransId="{7B863CAB-1E00-40F8-8CA2-91A723CFBA0B}" sibTransId="{F536DB00-6214-4B9A-BB6C-0CC911BFE3A6}"/>
    <dgm:cxn modelId="{B5ABF152-E2F9-48DB-8167-EC7112B221E0}" type="presOf" srcId="{47F99518-AC6F-44F9-911D-C2706F3B0669}" destId="{9CEF12DA-161C-4E2D-AD51-04FECB175A1E}" srcOrd="0" destOrd="0" presId="urn:microsoft.com/office/officeart/2005/8/layout/vList2"/>
    <dgm:cxn modelId="{2B59F3D6-3E6D-41A8-895D-6C753BAA8FD8}" srcId="{5F15F560-D78F-4ECC-A0B5-3DEF4DBF2B3D}" destId="{49918857-1700-45B3-809A-7754518AABB1}" srcOrd="1" destOrd="0" parTransId="{D0AB0B22-9EB9-4A7C-BA67-5B2EBA122D47}" sibTransId="{6181DF4B-BB8A-4F6F-895E-83FD9285AABD}"/>
    <dgm:cxn modelId="{4E1FAE74-04CC-497E-85A5-0F8C0E217D88}" srcId="{5F15F560-D78F-4ECC-A0B5-3DEF4DBF2B3D}" destId="{81E377C0-9563-43C8-B673-15C9B35538BE}" srcOrd="2" destOrd="0" parTransId="{88FEC80F-4AF3-4D96-97EB-33E4A3A59B6F}" sibTransId="{9887B108-0378-496D-BB4B-244B6FD1224B}"/>
    <dgm:cxn modelId="{21CAD2F0-3CDF-4A9C-9F7C-6D3584A02524}" type="presParOf" srcId="{B652CAC4-4D3C-4019-9923-BFDD015999CB}" destId="{9CEF12DA-161C-4E2D-AD51-04FECB175A1E}" srcOrd="0" destOrd="0" presId="urn:microsoft.com/office/officeart/2005/8/layout/vList2"/>
    <dgm:cxn modelId="{D3F35386-781F-46F4-B4DF-AF44FC80F464}" type="presParOf" srcId="{B652CAC4-4D3C-4019-9923-BFDD015999CB}" destId="{E2BD9488-5627-4B99-B3A1-031ED2B68EE4}" srcOrd="1" destOrd="0" presId="urn:microsoft.com/office/officeart/2005/8/layout/vList2"/>
    <dgm:cxn modelId="{C99BD712-86ED-487A-AF00-6B5DC64F1E68}" type="presParOf" srcId="{B652CAC4-4D3C-4019-9923-BFDD015999CB}" destId="{948EE631-B4E5-4003-9DFA-3AFF5A96DD64}" srcOrd="2" destOrd="0" presId="urn:microsoft.com/office/officeart/2005/8/layout/vList2"/>
    <dgm:cxn modelId="{5F3BA0D4-5EED-408E-82F7-8A6491D599E6}" type="presParOf" srcId="{B652CAC4-4D3C-4019-9923-BFDD015999CB}" destId="{6D7D81FA-6C56-47CA-8F17-A9A89B52FA6C}" srcOrd="3" destOrd="0" presId="urn:microsoft.com/office/officeart/2005/8/layout/vList2"/>
    <dgm:cxn modelId="{D14A2971-5AEA-4595-ACAE-3FA294F30038}" type="presParOf" srcId="{B652CAC4-4D3C-4019-9923-BFDD015999CB}" destId="{82966C78-2063-42C9-8B1B-7F9B5831A081}" srcOrd="4" destOrd="0" presId="urn:microsoft.com/office/officeart/2005/8/layout/vList2"/>
    <dgm:cxn modelId="{8A3F835F-2646-4246-A006-53AC51C644FA}" type="presParOf" srcId="{B652CAC4-4D3C-4019-9923-BFDD015999CB}" destId="{1DCDBC37-9E6B-4FA8-AE4D-8C28410D8FAA}" srcOrd="5" destOrd="0" presId="urn:microsoft.com/office/officeart/2005/8/layout/vList2"/>
    <dgm:cxn modelId="{2CC3CFA0-5CAE-4E1B-B34C-0C4C0963A874}" type="presParOf" srcId="{B652CAC4-4D3C-4019-9923-BFDD015999CB}" destId="{D0BA89C0-E878-4181-AA34-D35E3B89079B}" srcOrd="6" destOrd="0" presId="urn:microsoft.com/office/officeart/2005/8/layout/vList2"/>
    <dgm:cxn modelId="{790A3C51-C3E3-4953-8208-1045C5BBE247}" type="presParOf" srcId="{B652CAC4-4D3C-4019-9923-BFDD015999CB}" destId="{D40EDF8D-F3CD-4E74-920F-892BA441E1D8}" srcOrd="7" destOrd="0" presId="urn:microsoft.com/office/officeart/2005/8/layout/vList2"/>
    <dgm:cxn modelId="{8BAACEB5-152C-4A8B-82A2-5B5F1CFBD658}" type="presParOf" srcId="{B652CAC4-4D3C-4019-9923-BFDD015999CB}" destId="{740E9709-E8A2-4C93-BF08-C8E7660D24D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7AAA-90C5-4ED6-A126-2001C3D4A22E}">
      <dsp:nvSpPr>
        <dsp:cNvPr id="0" name=""/>
        <dsp:cNvSpPr/>
      </dsp:nvSpPr>
      <dsp:spPr>
        <a:xfrm>
          <a:off x="4672637" y="1560030"/>
          <a:ext cx="3147899" cy="714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710"/>
              </a:lnTo>
              <a:lnTo>
                <a:pt x="3147899" y="486710"/>
              </a:lnTo>
              <a:lnTo>
                <a:pt x="3147899" y="7142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B0EC-3D61-42DC-BA0C-429E0E422C97}">
      <dsp:nvSpPr>
        <dsp:cNvPr id="0" name=""/>
        <dsp:cNvSpPr/>
      </dsp:nvSpPr>
      <dsp:spPr>
        <a:xfrm>
          <a:off x="4626917" y="1560030"/>
          <a:ext cx="91440" cy="714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42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28772-5308-4A85-BD1C-D36566F507F4}">
      <dsp:nvSpPr>
        <dsp:cNvPr id="0" name=""/>
        <dsp:cNvSpPr/>
      </dsp:nvSpPr>
      <dsp:spPr>
        <a:xfrm>
          <a:off x="1524738" y="1560030"/>
          <a:ext cx="3147899" cy="714206"/>
        </a:xfrm>
        <a:custGeom>
          <a:avLst/>
          <a:gdLst/>
          <a:ahLst/>
          <a:cxnLst/>
          <a:rect l="0" t="0" r="0" b="0"/>
          <a:pathLst>
            <a:path>
              <a:moveTo>
                <a:pt x="3147899" y="0"/>
              </a:moveTo>
              <a:lnTo>
                <a:pt x="3147899" y="486710"/>
              </a:lnTo>
              <a:lnTo>
                <a:pt x="0" y="486710"/>
              </a:lnTo>
              <a:lnTo>
                <a:pt x="0" y="7142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2F851-6356-4A3A-8FA7-35ACD5B15A1C}">
      <dsp:nvSpPr>
        <dsp:cNvPr id="0" name=""/>
        <dsp:cNvSpPr/>
      </dsp:nvSpPr>
      <dsp:spPr>
        <a:xfrm>
          <a:off x="3444775" y="645"/>
          <a:ext cx="2455723" cy="155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32BEA-7468-43E6-9E69-7FD1AA5B8F06}">
      <dsp:nvSpPr>
        <dsp:cNvPr id="0" name=""/>
        <dsp:cNvSpPr/>
      </dsp:nvSpPr>
      <dsp:spPr>
        <a:xfrm>
          <a:off x="3717633" y="259861"/>
          <a:ext cx="2455723" cy="155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Three General Types of Parenting:</a:t>
          </a:r>
        </a:p>
      </dsp:txBody>
      <dsp:txXfrm>
        <a:off x="3763306" y="305534"/>
        <a:ext cx="2364377" cy="1468038"/>
      </dsp:txXfrm>
    </dsp:sp>
    <dsp:sp modelId="{8E90956E-3092-4204-B530-940E860EFA89}">
      <dsp:nvSpPr>
        <dsp:cNvPr id="0" name=""/>
        <dsp:cNvSpPr/>
      </dsp:nvSpPr>
      <dsp:spPr>
        <a:xfrm>
          <a:off x="296876" y="2274236"/>
          <a:ext cx="2455723" cy="155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5B9CE-85A6-4558-AC34-0D136F6C21CA}">
      <dsp:nvSpPr>
        <dsp:cNvPr id="0" name=""/>
        <dsp:cNvSpPr/>
      </dsp:nvSpPr>
      <dsp:spPr>
        <a:xfrm>
          <a:off x="569734" y="2533451"/>
          <a:ext cx="2455723" cy="155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Over-Controlling </a:t>
          </a:r>
          <a:r>
            <a:rPr lang="en-US" sz="2000" b="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n-US" sz="2000" b="0" kern="1200" dirty="0" err="1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Authoritatian</a:t>
          </a:r>
          <a:r>
            <a:rPr lang="en-US" sz="2000" b="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n-US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15407" y="2579124"/>
        <a:ext cx="2364377" cy="1468038"/>
      </dsp:txXfrm>
    </dsp:sp>
    <dsp:sp modelId="{8A8660E8-BE86-4679-B2B8-42C3A1071374}">
      <dsp:nvSpPr>
        <dsp:cNvPr id="0" name=""/>
        <dsp:cNvSpPr/>
      </dsp:nvSpPr>
      <dsp:spPr>
        <a:xfrm>
          <a:off x="3298316" y="2274236"/>
          <a:ext cx="2748642" cy="155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5065C-A578-4FD0-939A-22F9057640B1}">
      <dsp:nvSpPr>
        <dsp:cNvPr id="0" name=""/>
        <dsp:cNvSpPr/>
      </dsp:nvSpPr>
      <dsp:spPr>
        <a:xfrm>
          <a:off x="3571174" y="2533451"/>
          <a:ext cx="2748642" cy="155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Under-Controlling (Permissive)</a:t>
          </a:r>
          <a:endParaRPr lang="en-US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16847" y="2579124"/>
        <a:ext cx="2657296" cy="1468038"/>
      </dsp:txXfrm>
    </dsp:sp>
    <dsp:sp modelId="{616AC4C6-7028-4FAE-A001-9F54A1F3F579}">
      <dsp:nvSpPr>
        <dsp:cNvPr id="0" name=""/>
        <dsp:cNvSpPr/>
      </dsp:nvSpPr>
      <dsp:spPr>
        <a:xfrm>
          <a:off x="6592674" y="2274236"/>
          <a:ext cx="2455723" cy="1559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E1A96-7EA6-42C4-A2FC-C5414094AE5C}">
      <dsp:nvSpPr>
        <dsp:cNvPr id="0" name=""/>
        <dsp:cNvSpPr/>
      </dsp:nvSpPr>
      <dsp:spPr>
        <a:xfrm>
          <a:off x="6865533" y="2533451"/>
          <a:ext cx="2455723" cy="155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Balanced </a:t>
          </a:r>
          <a:r>
            <a:rPr lang="en-US" sz="2000" b="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Parenting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Authoritative</a:t>
          </a:r>
          <a:endParaRPr lang="en-US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911206" y="2579124"/>
        <a:ext cx="2364377" cy="1468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D5921-5CC5-42EC-9036-7A6E2C9A207A}">
      <dsp:nvSpPr>
        <dsp:cNvPr id="0" name=""/>
        <dsp:cNvSpPr/>
      </dsp:nvSpPr>
      <dsp:spPr>
        <a:xfrm>
          <a:off x="3405667" y="1390995"/>
          <a:ext cx="1682649" cy="584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30"/>
              </a:lnTo>
              <a:lnTo>
                <a:pt x="1682649" y="292030"/>
              </a:lnTo>
              <a:lnTo>
                <a:pt x="1682649" y="5840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1BF77-FABA-4432-875D-C7FA0F964381}">
      <dsp:nvSpPr>
        <dsp:cNvPr id="0" name=""/>
        <dsp:cNvSpPr/>
      </dsp:nvSpPr>
      <dsp:spPr>
        <a:xfrm>
          <a:off x="1723017" y="1390995"/>
          <a:ext cx="1682649" cy="584060"/>
        </a:xfrm>
        <a:custGeom>
          <a:avLst/>
          <a:gdLst/>
          <a:ahLst/>
          <a:cxnLst/>
          <a:rect l="0" t="0" r="0" b="0"/>
          <a:pathLst>
            <a:path>
              <a:moveTo>
                <a:pt x="1682649" y="0"/>
              </a:moveTo>
              <a:lnTo>
                <a:pt x="1682649" y="292030"/>
              </a:lnTo>
              <a:lnTo>
                <a:pt x="0" y="292030"/>
              </a:lnTo>
              <a:lnTo>
                <a:pt x="0" y="5840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EDB09-213A-4B0C-B818-7F0AA04EA829}">
      <dsp:nvSpPr>
        <dsp:cNvPr id="0" name=""/>
        <dsp:cNvSpPr/>
      </dsp:nvSpPr>
      <dsp:spPr>
        <a:xfrm>
          <a:off x="1708846" y="376"/>
          <a:ext cx="3393640" cy="1390619"/>
        </a:xfrm>
        <a:prstGeom prst="flowChartAlternateProcess">
          <a:avLst/>
        </a:prstGeom>
        <a:solidFill>
          <a:srgbClr val="00336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Two Types of Over-Controlling Parenting Styles                                               (most extreme and negative)                                 </a:t>
          </a:r>
        </a:p>
      </dsp:txBody>
      <dsp:txXfrm>
        <a:off x="1776729" y="68259"/>
        <a:ext cx="3257874" cy="1254853"/>
      </dsp:txXfrm>
    </dsp:sp>
    <dsp:sp modelId="{A2727242-09DF-4EA3-85FF-52FEA7F0BA56}">
      <dsp:nvSpPr>
        <dsp:cNvPr id="0" name=""/>
        <dsp:cNvSpPr/>
      </dsp:nvSpPr>
      <dsp:spPr>
        <a:xfrm>
          <a:off x="332397" y="1975056"/>
          <a:ext cx="2781239" cy="1390619"/>
        </a:xfrm>
        <a:prstGeom prst="flowChartAlternateProcess">
          <a:avLst/>
        </a:prstGeom>
        <a:solidFill>
          <a:srgbClr val="002C5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Power Patrols</a:t>
          </a:r>
        </a:p>
      </dsp:txBody>
      <dsp:txXfrm>
        <a:off x="400280" y="2042939"/>
        <a:ext cx="2645473" cy="1254853"/>
      </dsp:txXfrm>
    </dsp:sp>
    <dsp:sp modelId="{C137483B-D54A-497E-AD16-C49A7B95BB4A}">
      <dsp:nvSpPr>
        <dsp:cNvPr id="0" name=""/>
        <dsp:cNvSpPr/>
      </dsp:nvSpPr>
      <dsp:spPr>
        <a:xfrm>
          <a:off x="3697697" y="1975056"/>
          <a:ext cx="2781239" cy="1390619"/>
        </a:xfrm>
        <a:prstGeom prst="flowChartAlternateProcess">
          <a:avLst/>
        </a:prstGeom>
        <a:solidFill>
          <a:srgbClr val="002C5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Perfectionistic Supervisors</a:t>
          </a:r>
        </a:p>
      </dsp:txBody>
      <dsp:txXfrm>
        <a:off x="3765580" y="2042939"/>
        <a:ext cx="2645473" cy="1254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D7DC6-7FF0-44E0-9275-D6713BDEDF24}">
      <dsp:nvSpPr>
        <dsp:cNvPr id="0" name=""/>
        <dsp:cNvSpPr/>
      </dsp:nvSpPr>
      <dsp:spPr>
        <a:xfrm>
          <a:off x="0" y="49460"/>
          <a:ext cx="9618133" cy="71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Goal: To micro-mange their children and think their child’s behavior reflects parenting</a:t>
          </a:r>
        </a:p>
      </dsp:txBody>
      <dsp:txXfrm>
        <a:off x="34726" y="84186"/>
        <a:ext cx="9548681" cy="641908"/>
      </dsp:txXfrm>
    </dsp:sp>
    <dsp:sp modelId="{3FB90D3F-A539-4F2C-9EE9-8AF97F6633F4}">
      <dsp:nvSpPr>
        <dsp:cNvPr id="0" name=""/>
        <dsp:cNvSpPr/>
      </dsp:nvSpPr>
      <dsp:spPr>
        <a:xfrm>
          <a:off x="0" y="870260"/>
          <a:ext cx="9618133" cy="711360"/>
        </a:xfrm>
        <a:prstGeom prst="roundRect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Nagging</a:t>
          </a:r>
        </a:p>
      </dsp:txBody>
      <dsp:txXfrm>
        <a:off x="34726" y="904986"/>
        <a:ext cx="9548681" cy="641908"/>
      </dsp:txXfrm>
    </dsp:sp>
    <dsp:sp modelId="{2CA16543-1E87-47FA-A60A-30B0D8A73800}">
      <dsp:nvSpPr>
        <dsp:cNvPr id="0" name=""/>
        <dsp:cNvSpPr/>
      </dsp:nvSpPr>
      <dsp:spPr>
        <a:xfrm>
          <a:off x="0" y="1726892"/>
          <a:ext cx="9618133" cy="71136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Criticizing</a:t>
          </a:r>
        </a:p>
      </dsp:txBody>
      <dsp:txXfrm>
        <a:off x="34726" y="1761618"/>
        <a:ext cx="9548681" cy="641908"/>
      </dsp:txXfrm>
    </dsp:sp>
    <dsp:sp modelId="{81253998-541B-418B-8B16-1E5B390192F0}">
      <dsp:nvSpPr>
        <dsp:cNvPr id="0" name=""/>
        <dsp:cNvSpPr/>
      </dsp:nvSpPr>
      <dsp:spPr>
        <a:xfrm>
          <a:off x="0" y="2511861"/>
          <a:ext cx="9618133" cy="711360"/>
        </a:xfrm>
        <a:prstGeom prst="roundRect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Lecturing</a:t>
          </a:r>
        </a:p>
      </dsp:txBody>
      <dsp:txXfrm>
        <a:off x="34726" y="2546587"/>
        <a:ext cx="9548681" cy="641908"/>
      </dsp:txXfrm>
    </dsp:sp>
    <dsp:sp modelId="{6FBB60F1-A332-43CC-A77D-78A3E6EBC341}">
      <dsp:nvSpPr>
        <dsp:cNvPr id="0" name=""/>
        <dsp:cNvSpPr/>
      </dsp:nvSpPr>
      <dsp:spPr>
        <a:xfrm>
          <a:off x="0" y="3332661"/>
          <a:ext cx="9618133" cy="71136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Guilt Trips</a:t>
          </a:r>
        </a:p>
      </dsp:txBody>
      <dsp:txXfrm>
        <a:off x="34726" y="3367387"/>
        <a:ext cx="9548681" cy="641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D5921-5CC5-42EC-9036-7A6E2C9A207A}">
      <dsp:nvSpPr>
        <dsp:cNvPr id="0" name=""/>
        <dsp:cNvSpPr/>
      </dsp:nvSpPr>
      <dsp:spPr>
        <a:xfrm>
          <a:off x="3405667" y="1390995"/>
          <a:ext cx="1682649" cy="584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30"/>
              </a:lnTo>
              <a:lnTo>
                <a:pt x="1682649" y="292030"/>
              </a:lnTo>
              <a:lnTo>
                <a:pt x="1682649" y="5840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1BF77-FABA-4432-875D-C7FA0F964381}">
      <dsp:nvSpPr>
        <dsp:cNvPr id="0" name=""/>
        <dsp:cNvSpPr/>
      </dsp:nvSpPr>
      <dsp:spPr>
        <a:xfrm>
          <a:off x="1723017" y="1390995"/>
          <a:ext cx="1682649" cy="584060"/>
        </a:xfrm>
        <a:custGeom>
          <a:avLst/>
          <a:gdLst/>
          <a:ahLst/>
          <a:cxnLst/>
          <a:rect l="0" t="0" r="0" b="0"/>
          <a:pathLst>
            <a:path>
              <a:moveTo>
                <a:pt x="1682649" y="0"/>
              </a:moveTo>
              <a:lnTo>
                <a:pt x="1682649" y="292030"/>
              </a:lnTo>
              <a:lnTo>
                <a:pt x="0" y="292030"/>
              </a:lnTo>
              <a:lnTo>
                <a:pt x="0" y="5840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EDB09-213A-4B0C-B818-7F0AA04EA829}">
      <dsp:nvSpPr>
        <dsp:cNvPr id="0" name=""/>
        <dsp:cNvSpPr/>
      </dsp:nvSpPr>
      <dsp:spPr>
        <a:xfrm>
          <a:off x="1679296" y="376"/>
          <a:ext cx="3452741" cy="1390619"/>
        </a:xfrm>
        <a:prstGeom prst="flowChartAlternateProcess">
          <a:avLst/>
        </a:prstGeom>
        <a:solidFill>
          <a:srgbClr val="00336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Two Types of Under-Controlling Parenting Styles</a:t>
          </a:r>
        </a:p>
      </dsp:txBody>
      <dsp:txXfrm>
        <a:off x="1747179" y="68259"/>
        <a:ext cx="3316975" cy="1254853"/>
      </dsp:txXfrm>
    </dsp:sp>
    <dsp:sp modelId="{A2727242-09DF-4EA3-85FF-52FEA7F0BA56}">
      <dsp:nvSpPr>
        <dsp:cNvPr id="0" name=""/>
        <dsp:cNvSpPr/>
      </dsp:nvSpPr>
      <dsp:spPr>
        <a:xfrm>
          <a:off x="332397" y="1975056"/>
          <a:ext cx="2781239" cy="1390619"/>
        </a:xfrm>
        <a:prstGeom prst="flowChartAlternateProcess">
          <a:avLst/>
        </a:prstGeom>
        <a:solidFill>
          <a:srgbClr val="002C5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Avoiders                                 (not doing enough)</a:t>
          </a:r>
        </a:p>
      </dsp:txBody>
      <dsp:txXfrm>
        <a:off x="400280" y="2042939"/>
        <a:ext cx="2645473" cy="1254853"/>
      </dsp:txXfrm>
    </dsp:sp>
    <dsp:sp modelId="{C137483B-D54A-497E-AD16-C49A7B95BB4A}">
      <dsp:nvSpPr>
        <dsp:cNvPr id="0" name=""/>
        <dsp:cNvSpPr/>
      </dsp:nvSpPr>
      <dsp:spPr>
        <a:xfrm>
          <a:off x="3697697" y="1975056"/>
          <a:ext cx="2781239" cy="1390619"/>
        </a:xfrm>
        <a:prstGeom prst="flowChartAlternateProcess">
          <a:avLst/>
        </a:prstGeom>
        <a:solidFill>
          <a:srgbClr val="002C5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Over-Indulgers        (doing too much)</a:t>
          </a:r>
        </a:p>
      </dsp:txBody>
      <dsp:txXfrm>
        <a:off x="3765580" y="2042939"/>
        <a:ext cx="2645473" cy="1254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E2C39-416A-44AA-94CF-3D966A931CCB}">
      <dsp:nvSpPr>
        <dsp:cNvPr id="0" name=""/>
        <dsp:cNvSpPr/>
      </dsp:nvSpPr>
      <dsp:spPr>
        <a:xfrm>
          <a:off x="0" y="477390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Children will learn skills and proper behavior on their own</a:t>
          </a: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(trial and error).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399" y="536789"/>
        <a:ext cx="6510006" cy="1098002"/>
      </dsp:txXfrm>
    </dsp:sp>
    <dsp:sp modelId="{8FAA4262-7175-48BD-A025-15BA3C930617}">
      <dsp:nvSpPr>
        <dsp:cNvPr id="0" name=""/>
        <dsp:cNvSpPr/>
      </dsp:nvSpPr>
      <dsp:spPr>
        <a:xfrm>
          <a:off x="0" y="1881390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Children should not inconvenience parents.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399" y="1940789"/>
        <a:ext cx="6510006" cy="1098002"/>
      </dsp:txXfrm>
    </dsp:sp>
    <dsp:sp modelId="{8576D831-2DBF-4030-8C53-85EF79164B70}">
      <dsp:nvSpPr>
        <dsp:cNvPr id="0" name=""/>
        <dsp:cNvSpPr/>
      </dsp:nvSpPr>
      <dsp:spPr>
        <a:xfrm>
          <a:off x="0" y="3285390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Problem behavior will go away if parents ignore them or pretend that they do not exist.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399" y="3344789"/>
        <a:ext cx="6510006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F12DA-161C-4E2D-AD51-04FECB175A1E}">
      <dsp:nvSpPr>
        <dsp:cNvPr id="0" name=""/>
        <dsp:cNvSpPr/>
      </dsp:nvSpPr>
      <dsp:spPr>
        <a:xfrm>
          <a:off x="0" y="0"/>
          <a:ext cx="6628804" cy="9592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G</a:t>
          </a: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ive and serve too much</a:t>
          </a:r>
          <a:endParaRPr lang="en-US" sz="2400" kern="1200" dirty="0"/>
        </a:p>
      </dsp:txBody>
      <dsp:txXfrm>
        <a:off x="46825" y="46825"/>
        <a:ext cx="6535154" cy="865567"/>
      </dsp:txXfrm>
    </dsp:sp>
    <dsp:sp modelId="{948EE631-B4E5-4003-9DFA-3AFF5A96DD64}">
      <dsp:nvSpPr>
        <dsp:cNvPr id="0" name=""/>
        <dsp:cNvSpPr/>
      </dsp:nvSpPr>
      <dsp:spPr>
        <a:xfrm>
          <a:off x="0" y="1007764"/>
          <a:ext cx="6628804" cy="959217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Are always doting on their children emotionally and materialistically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825" y="1054589"/>
        <a:ext cx="6535154" cy="865567"/>
      </dsp:txXfrm>
    </dsp:sp>
    <dsp:sp modelId="{82966C78-2063-42C9-8B1B-7F9B5831A081}">
      <dsp:nvSpPr>
        <dsp:cNvPr id="0" name=""/>
        <dsp:cNvSpPr/>
      </dsp:nvSpPr>
      <dsp:spPr>
        <a:xfrm>
          <a:off x="0" y="2010181"/>
          <a:ext cx="6628804" cy="959217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Take on too many responsibilities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825" y="2057006"/>
        <a:ext cx="6535154" cy="865567"/>
      </dsp:txXfrm>
    </dsp:sp>
    <dsp:sp modelId="{D0BA89C0-E878-4181-AA34-D35E3B89079B}">
      <dsp:nvSpPr>
        <dsp:cNvPr id="0" name=""/>
        <dsp:cNvSpPr/>
      </dsp:nvSpPr>
      <dsp:spPr>
        <a:xfrm>
          <a:off x="0" y="3012599"/>
          <a:ext cx="6628804" cy="959217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Great rescuers (deliver lunches, pickup forgotten homework, etc.)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825" y="3059424"/>
        <a:ext cx="6535154" cy="865567"/>
      </dsp:txXfrm>
    </dsp:sp>
    <dsp:sp modelId="{740E9709-E8A2-4C93-BF08-C8E7660D24D6}">
      <dsp:nvSpPr>
        <dsp:cNvPr id="0" name=""/>
        <dsp:cNvSpPr/>
      </dsp:nvSpPr>
      <dsp:spPr>
        <a:xfrm>
          <a:off x="0" y="4015016"/>
          <a:ext cx="6628804" cy="959217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Calibri" panose="020F0502020204030204" pitchFamily="34" charset="0"/>
              <a:cs typeface="Calibri" panose="020F0502020204030204" pitchFamily="34" charset="0"/>
            </a:rPr>
            <a:t>Protect and serve their children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825" y="4061841"/>
        <a:ext cx="6535154" cy="865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567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567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r">
              <a:defRPr sz="1200"/>
            </a:lvl1pPr>
          </a:lstStyle>
          <a:p>
            <a:fld id="{A01B56DC-7ABF-4950-B9F2-C6D9ACCA3E17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3013763" cy="463566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5684"/>
            <a:ext cx="3013763" cy="463566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r">
              <a:defRPr sz="1200"/>
            </a:lvl1pPr>
          </a:lstStyle>
          <a:p>
            <a:fld id="{827081E0-6501-441B-9FBC-174538E0A7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1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567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567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r">
              <a:defRPr sz="1200"/>
            </a:lvl1pPr>
          </a:lstStyle>
          <a:p>
            <a:fld id="{9FDCB5AA-217E-4B47-B665-80A017437DB4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5138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7" tIns="46269" rIns="92537" bIns="4626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6389"/>
            <a:ext cx="5563870" cy="3637955"/>
          </a:xfrm>
          <a:prstGeom prst="rect">
            <a:avLst/>
          </a:prstGeom>
        </p:spPr>
        <p:txBody>
          <a:bodyPr vert="horz" lIns="92537" tIns="46269" rIns="92537" bIns="462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763" cy="463566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5684"/>
            <a:ext cx="3013763" cy="463566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r">
              <a:defRPr sz="1200"/>
            </a:lvl1pPr>
          </a:lstStyle>
          <a:p>
            <a:fld id="{6C5DD178-C2B6-48BB-91F5-01614478F3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5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49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15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99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97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27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23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16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21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29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80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0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387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74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48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009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95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17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00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1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2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12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94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26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27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48ED-D083-470F-95FB-12CA7181934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8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B1E9-E168-46E4-AF4E-00A4260D7B6F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EFEF-26BF-4C13-844B-C5CA4532BC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8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0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62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03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2817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21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92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3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7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2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1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1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6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2D117-C0AF-4A7F-A6B2-E5E9D324F97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1A83C3-382A-45BF-AC15-D307A7AC55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4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  <p:sldLayoutId id="2147484190" r:id="rId12"/>
    <p:sldLayoutId id="2147484191" r:id="rId13"/>
    <p:sldLayoutId id="2147484192" r:id="rId14"/>
    <p:sldLayoutId id="2147484193" r:id="rId15"/>
    <p:sldLayoutId id="21474841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Session 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en-US" sz="3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Parenting Styles</a:t>
            </a:r>
          </a:p>
        </p:txBody>
      </p:sp>
      <p:sp>
        <p:nvSpPr>
          <p:cNvPr id="9" name="Isosceles Triangle 1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45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875"/>
          </a:xfrm>
        </p:spPr>
        <p:txBody>
          <a:bodyPr>
            <a:norm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Perfectionistic Supervisors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7334" y="1783504"/>
            <a:ext cx="4185623" cy="576262"/>
          </a:xfrm>
        </p:spPr>
        <p:txBody>
          <a:bodyPr>
            <a:no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Parenting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7334" y="2359766"/>
            <a:ext cx="4185623" cy="33041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Constant supervision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Structure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Believes that a child’s behavior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reflects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good parenting.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Overuses the word “should.”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ares about what people think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elieve in incentives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and goal setting.</a:t>
            </a:r>
          </a:p>
          <a:p>
            <a:pPr marL="0" indent="0"/>
            <a:endParaRPr lang="en-US" sz="2000" b="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236236" y="1804469"/>
            <a:ext cx="4185618" cy="576262"/>
          </a:xfrm>
        </p:spPr>
        <p:txBody>
          <a:bodyPr>
            <a:no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Personality Traits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236237" y="2380731"/>
            <a:ext cx="4185617" cy="22588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Self-disciplined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Organized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Scheduled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Responsible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Super-achievers</a:t>
            </a:r>
          </a:p>
        </p:txBody>
      </p:sp>
    </p:spTree>
    <p:extLst>
      <p:ext uri="{BB962C8B-B14F-4D97-AF65-F5344CB8AC3E}">
        <p14:creationId xmlns:p14="http://schemas.microsoft.com/office/powerpoint/2010/main" val="23358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3" y="92765"/>
            <a:ext cx="8596668" cy="1550505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Perfectionistic Supervisors </a:t>
            </a:r>
            <a:b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Long Term Effects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033" y="1719508"/>
            <a:ext cx="4185623" cy="576262"/>
          </a:xfrm>
        </p:spPr>
        <p:txBody>
          <a:bodyPr>
            <a:norm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Perfectionistic Tools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765" y="2295770"/>
            <a:ext cx="4304891" cy="33041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 to improve children through rewards, goal setting, and incentives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praise by saying they are happy they have “good” children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guilt trips (“I am disappointed in you.”)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“I have you scheduled to do your homework now. I will check your work in half an hour.”</a:t>
            </a:r>
          </a:p>
          <a:p>
            <a:pPr>
              <a:buFont typeface="Arial" pitchFamily="34" charset="0"/>
              <a:buChar char="•"/>
            </a:pPr>
            <a:endParaRPr lang="en-US" sz="1600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955" y="1646415"/>
            <a:ext cx="4744730" cy="639248"/>
          </a:xfrm>
        </p:spPr>
        <p:txBody>
          <a:bodyPr>
            <a:norm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Effects on Children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696" y="2275685"/>
            <a:ext cx="4744729" cy="43800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Children are usually on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Well-mannered, well-groomed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Over-achievers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Lack self-confidence/self-esteem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Think that they are a disappointment to parents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Try to please other people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They do not have problem-solving skills, decision-making skills, or creativity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Need rewards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to</a:t>
            </a:r>
            <a:r>
              <a:rPr lang="en-US" sz="2000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feel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accepted</a:t>
            </a:r>
          </a:p>
        </p:txBody>
      </p:sp>
    </p:spTree>
    <p:extLst>
      <p:ext uri="{BB962C8B-B14F-4D97-AF65-F5344CB8AC3E}">
        <p14:creationId xmlns:p14="http://schemas.microsoft.com/office/powerpoint/2010/main" val="26279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69496"/>
            <a:ext cx="5300870" cy="1375608"/>
          </a:xfrm>
        </p:spPr>
        <p:txBody>
          <a:bodyPr anchor="ctr">
            <a:noAutofit/>
          </a:bodyPr>
          <a:lstStyle/>
          <a:p>
            <a:pPr algn="ctr"/>
            <a:r>
              <a:rPr lang="en-US" sz="5000" b="1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Shows: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6299" y="2117647"/>
            <a:ext cx="4224315" cy="364921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Authoritarian parents tend to have children who are more withdrawn, anxious, distrustful, and disconnected. These children are often overlooked by there peers. Their self-esteem is often poor.</a:t>
            </a:r>
          </a:p>
        </p:txBody>
      </p:sp>
      <p:pic>
        <p:nvPicPr>
          <p:cNvPr id="12" name="Graphic 11" descr="Confused Person">
            <a:extLst>
              <a:ext uri="{FF2B5EF4-FFF2-40B4-BE49-F238E27FC236}">
                <a16:creationId xmlns:a16="http://schemas.microsoft.com/office/drawing/2014/main" id="{C517942E-86E1-40A8-9371-AD5E9359B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12" y="117061"/>
            <a:ext cx="9129275" cy="16032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none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56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Types of Under-Controlling Parents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D21F7B-DE12-49C0-8226-E9F19DB62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055929"/>
              </p:ext>
            </p:extLst>
          </p:nvPr>
        </p:nvGraphicFramePr>
        <p:xfrm>
          <a:off x="1467547" y="2185366"/>
          <a:ext cx="6811334" cy="336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77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52" y="2392832"/>
            <a:ext cx="3367359" cy="1144684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latin typeface="Calibri" panose="020F0502020204030204" pitchFamily="34" charset="0"/>
                <a:cs typeface="Arial" pitchFamily="34" charset="0"/>
              </a:rPr>
              <a:t>Avoiders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798" y="1836648"/>
            <a:ext cx="4619706" cy="318470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Goal: Avoiders want parenting to be easy and conflict free, so they withdrawal or rescue the child to keep the peace.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arents whose needs are most important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Like their own comfort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Physically and emotionally neglectful</a:t>
            </a:r>
          </a:p>
        </p:txBody>
      </p:sp>
    </p:spTree>
    <p:extLst>
      <p:ext uri="{BB962C8B-B14F-4D97-AF65-F5344CB8AC3E}">
        <p14:creationId xmlns:p14="http://schemas.microsoft.com/office/powerpoint/2010/main" val="30578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45" y="536921"/>
            <a:ext cx="8596668" cy="954157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Traits of an Avoider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7884" y="1698166"/>
            <a:ext cx="3127629" cy="576262"/>
          </a:xfrm>
        </p:spPr>
        <p:txBody>
          <a:bodyPr>
            <a:no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Avoiders Do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4288" y="2475106"/>
            <a:ext cx="2726264" cy="18995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Teach skills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Set limits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Supervise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Follow through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1677758"/>
            <a:ext cx="3127629" cy="576262"/>
          </a:xfrm>
        </p:spPr>
        <p:txBody>
          <a:bodyPr>
            <a:no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Personality Traits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2397" y="2440700"/>
            <a:ext cx="4185617" cy="33041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Easy going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Undemanding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Let children do for themselves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Avoid responsibility and commitments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Break promises at the last minute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Emotionally detached, rarely take time to talk or listen</a:t>
            </a:r>
          </a:p>
        </p:txBody>
      </p:sp>
    </p:spTree>
    <p:extLst>
      <p:ext uri="{BB962C8B-B14F-4D97-AF65-F5344CB8AC3E}">
        <p14:creationId xmlns:p14="http://schemas.microsoft.com/office/powerpoint/2010/main" val="7483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03" y="1318193"/>
            <a:ext cx="3188636" cy="4093028"/>
          </a:xfrm>
        </p:spPr>
        <p:txBody>
          <a:bodyPr anchor="ctr">
            <a:normAutofit/>
          </a:bodyPr>
          <a:lstStyle/>
          <a:p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b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Avoiders Believe?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Content Placeholder 2">
            <a:extLst>
              <a:ext uri="{FF2B5EF4-FFF2-40B4-BE49-F238E27FC236}">
                <a16:creationId xmlns:a16="http://schemas.microsoft.com/office/drawing/2014/main" id="{D98BEDD1-2072-4604-A9A1-DF66CA78F8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83785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507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8087" y="392568"/>
            <a:ext cx="6306562" cy="1701275"/>
          </a:xfrm>
        </p:spPr>
        <p:txBody>
          <a:bodyPr>
            <a:norm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Avoider’s Tools and Long-Term Effects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45337" y="2107095"/>
            <a:ext cx="2739984" cy="576262"/>
          </a:xfrm>
        </p:spPr>
        <p:txBody>
          <a:bodyPr>
            <a:no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Avoider’s </a:t>
            </a:r>
            <a:r>
              <a:rPr lang="en-US" sz="30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ools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83862" y="2868887"/>
            <a:ext cx="4148381" cy="27102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Hands off approach to parenting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Children do whatever they want, even if it is inappropriate or hurts others.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They do not pay attention to children.</a:t>
            </a:r>
          </a:p>
          <a:p>
            <a:pPr marL="0" indent="0"/>
            <a:endParaRPr lang="en-US" b="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7707E5C-2727-42CE-9EE5-7284550B87D6}"/>
              </a:ext>
            </a:extLst>
          </p:cNvPr>
          <p:cNvSpPr txBox="1">
            <a:spLocks/>
          </p:cNvSpPr>
          <p:nvPr/>
        </p:nvSpPr>
        <p:spPr>
          <a:xfrm>
            <a:off x="5189797" y="2073757"/>
            <a:ext cx="3475479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Effects on Children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A9D63969-94D5-463F-952E-88041459F0F0}"/>
              </a:ext>
            </a:extLst>
          </p:cNvPr>
          <p:cNvSpPr txBox="1">
            <a:spLocks/>
          </p:cNvSpPr>
          <p:nvPr/>
        </p:nvSpPr>
        <p:spPr>
          <a:xfrm>
            <a:off x="4861368" y="2617721"/>
            <a:ext cx="5356058" cy="31805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Poor sense of self-worth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Deny responsibility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excuses/think their parents don’t care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special treatment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children are held accountable by society and they fail, parents want to avoid further disappointment, so they give up on the children and “write them off.”</a:t>
            </a:r>
          </a:p>
        </p:txBody>
      </p:sp>
    </p:spTree>
    <p:extLst>
      <p:ext uri="{BB962C8B-B14F-4D97-AF65-F5344CB8AC3E}">
        <p14:creationId xmlns:p14="http://schemas.microsoft.com/office/powerpoint/2010/main" val="26805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4" y="2156764"/>
            <a:ext cx="4147930" cy="1726537"/>
          </a:xfrm>
        </p:spPr>
        <p:txBody>
          <a:bodyPr anchor="ctr">
            <a:normAutofit/>
          </a:bodyPr>
          <a:lstStyle/>
          <a:p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Over-Indulgers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268" y="1243468"/>
            <a:ext cx="4953531" cy="3937000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Parents want happy children, so they give too much and rescue children from conflict and disappointment.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Parents do not set limits because it might make their children unhappy.</a:t>
            </a:r>
          </a:p>
        </p:txBody>
      </p:sp>
    </p:spTree>
    <p:extLst>
      <p:ext uri="{BB962C8B-B14F-4D97-AF65-F5344CB8AC3E}">
        <p14:creationId xmlns:p14="http://schemas.microsoft.com/office/powerpoint/2010/main" val="1804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5356" y="490538"/>
            <a:ext cx="7592023" cy="914400"/>
          </a:xfrm>
        </p:spPr>
        <p:txBody>
          <a:bodyPr>
            <a:norm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Traits of Over-Indulgers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6089" y="1584721"/>
            <a:ext cx="4185623" cy="576262"/>
          </a:xfrm>
        </p:spPr>
        <p:txBody>
          <a:bodyPr/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Over-Indulgers Believe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7655" y="2359558"/>
            <a:ext cx="4415155" cy="2541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should have a happy, carefree life.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should have what the parents did not have as children.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should be protected from negative experiences.</a:t>
            </a:r>
          </a:p>
          <a:p>
            <a:pPr marL="0" indent="0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976133" y="1584721"/>
            <a:ext cx="4185618" cy="576262"/>
          </a:xfrm>
        </p:spPr>
        <p:txBody>
          <a:bodyPr/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Personality Traits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976134" y="2340766"/>
            <a:ext cx="4883484" cy="33651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touch with others’ feelings and desires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Want to be loved, liked and appreciated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others for approval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 their own needs and rights to keep the peace or make others happy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Gives undo service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2" y="557742"/>
            <a:ext cx="4660126" cy="1375608"/>
          </a:xfrm>
        </p:spPr>
        <p:txBody>
          <a:bodyPr anchor="ctr">
            <a:noAutofit/>
          </a:bodyPr>
          <a:lstStyle/>
          <a:p>
            <a:r>
              <a:rPr lang="en-US" sz="5000" b="1" cap="none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Parentz@Work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15" y="2189165"/>
            <a:ext cx="4159715" cy="20827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We are proud to be a non-profit educational agency that provides court approved and mobile parenting and               co-parenting education.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12E76F57-6737-46A8-93B4-D5D5EDB29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067" y="2009101"/>
            <a:ext cx="4156087" cy="2711212"/>
          </a:xfrm>
        </p:spPr>
        <p:txBody>
          <a:bodyPr anchor="ctr">
            <a:normAutofit/>
          </a:bodyPr>
          <a:lstStyle/>
          <a:p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Over-Indulgers Are </a:t>
            </a: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arents </a:t>
            </a: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ho: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Content Placeholder 9">
            <a:extLst>
              <a:ext uri="{FF2B5EF4-FFF2-40B4-BE49-F238E27FC236}">
                <a16:creationId xmlns:a16="http://schemas.microsoft.com/office/drawing/2014/main" id="{4E62554A-2DE3-4875-8EE3-233EE86B0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68480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66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11822" y="132520"/>
            <a:ext cx="10374979" cy="2438401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Long-Term Effects of </a:t>
            </a:r>
            <a:b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Over-Indulgent Parenting </a:t>
            </a:r>
            <a:b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on Children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3" y="2677423"/>
            <a:ext cx="8596668" cy="38691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Develop a distorted perception of reality. They believe the world revolves around them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; Can become s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poiled.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Expect success, but do not want to work for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Can be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ungrateful, demanding, and disrespectful.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Have trouble coping with adult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earn to manipulate parents by using the word “please,” making promises, and using logical arguments to get their parents to give 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roblems with rules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and 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authority figures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</a:t>
            </a: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o from job to job, looking for the “perfect” job</a:t>
            </a:r>
          </a:p>
          <a:p>
            <a:pPr>
              <a:buFont typeface="Arial" pitchFamily="34" charset="0"/>
              <a:buChar char="•"/>
            </a:pPr>
            <a:endParaRPr lang="en-US" sz="2000" b="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78" y="569496"/>
            <a:ext cx="4702723" cy="1375608"/>
          </a:xfrm>
        </p:spPr>
        <p:txBody>
          <a:bodyPr anchor="ctr">
            <a:noAutofit/>
          </a:bodyPr>
          <a:lstStyle/>
          <a:p>
            <a:r>
              <a:rPr lang="en-US" sz="5000" b="1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lang="en-US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5000" b="1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09" y="2024616"/>
            <a:ext cx="4702723" cy="39354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Permissive parents tend to have children who are more immature, demanding and dependent. These children are often rejected by their peers. Their self-esteem is often unrealistic and hard to interpret, and they often blame others for their misfortune.</a:t>
            </a:r>
          </a:p>
        </p:txBody>
      </p:sp>
      <p:pic>
        <p:nvPicPr>
          <p:cNvPr id="7" name="Graphic 6" descr="Confused Person">
            <a:extLst>
              <a:ext uri="{FF2B5EF4-FFF2-40B4-BE49-F238E27FC236}">
                <a16:creationId xmlns:a16="http://schemas.microsoft.com/office/drawing/2014/main" id="{E6CD9EA5-802F-415F-AC2E-20D251958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7464"/>
            <a:ext cx="4230880" cy="2053171"/>
          </a:xfrm>
        </p:spPr>
        <p:txBody>
          <a:bodyPr anchor="ctr">
            <a:normAutofit/>
          </a:bodyPr>
          <a:lstStyle/>
          <a:p>
            <a:r>
              <a:rPr lang="en-US" sz="5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Balanced Parenting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232" y="2374900"/>
            <a:ext cx="4619706" cy="2296297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Goal: To raise self-sufficient, self-disciplined adults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Based on a healthy, balanced philosophy where effective parenting techniques are used</a:t>
            </a:r>
          </a:p>
        </p:txBody>
      </p:sp>
    </p:spTree>
    <p:extLst>
      <p:ext uri="{BB962C8B-B14F-4D97-AF65-F5344CB8AC3E}">
        <p14:creationId xmlns:p14="http://schemas.microsoft.com/office/powerpoint/2010/main" val="22610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562" y="250495"/>
            <a:ext cx="8596668" cy="1549207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Balanced Parenting Style Personality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212" y="2170764"/>
            <a:ext cx="8596668" cy="33885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They believe their job is to teach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Parents and children are equal but different.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Treat children with dignity and respect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 goal is to teach children how to meet their own needs.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Maintain appropriate boundaries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Available to their children, without fostering dependency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They encourage children to learn from their mistakes.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Show empathy and understanding for their children's negative feelings</a:t>
            </a:r>
          </a:p>
        </p:txBody>
      </p:sp>
    </p:spTree>
    <p:extLst>
      <p:ext uri="{BB962C8B-B14F-4D97-AF65-F5344CB8AC3E}">
        <p14:creationId xmlns:p14="http://schemas.microsoft.com/office/powerpoint/2010/main" val="13400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8295"/>
            <a:ext cx="8596668" cy="1669774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Effects of </a:t>
            </a:r>
            <a:b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Balanced Parenting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638" y="2186852"/>
            <a:ext cx="8596668" cy="36836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Children know how to operate within the rules and limitations.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Self-disciplined and responsible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Independent and confident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Self-motivated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Excellent leadership and communication skills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Know how to motivate others without using bribes or threats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Promote teamwork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Problem-solvers</a:t>
            </a:r>
          </a:p>
          <a:p>
            <a:pPr marL="0" inden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13" y="671603"/>
            <a:ext cx="5043118" cy="1375608"/>
          </a:xfrm>
        </p:spPr>
        <p:txBody>
          <a:bodyPr anchor="ctr">
            <a:noAutofit/>
          </a:bodyPr>
          <a:lstStyle/>
          <a:p>
            <a:r>
              <a:rPr lang="en-US" sz="5000" b="1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Shows: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93" y="2047211"/>
            <a:ext cx="4445630" cy="357171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Authoritative parents tend to have competent children. These kids are more self-reliant, self-controlled, and happier. They are usually accepted and well-liked by their peers. Self-esteem is very high.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9" name="Graphic 8" descr="Confused Person">
            <a:extLst>
              <a:ext uri="{FF2B5EF4-FFF2-40B4-BE49-F238E27FC236}">
                <a16:creationId xmlns:a16="http://schemas.microsoft.com/office/drawing/2014/main" id="{4F7499F3-87A8-4958-AEE4-59C8D3A92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6EC6BD-9519-4F96-B8FF-B1A1E374A5C0}"/>
              </a:ext>
            </a:extLst>
          </p:cNvPr>
          <p:cNvSpPr/>
          <p:nvPr/>
        </p:nvSpPr>
        <p:spPr>
          <a:xfrm>
            <a:off x="1961321" y="5349895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Information: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Office: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760-246-8364</a:t>
            </a:r>
            <a:b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 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Natalie_rascoe@parentzatwork.org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078B9A-C844-44C7-B370-BD3B35EFF341}"/>
              </a:ext>
            </a:extLst>
          </p:cNvPr>
          <p:cNvSpPr/>
          <p:nvPr/>
        </p:nvSpPr>
        <p:spPr>
          <a:xfrm>
            <a:off x="1210734" y="410629"/>
            <a:ext cx="83175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“Each child belongs to all of us and they will bring us a tomorrow in direct relation to the responsibility we have shown to them.” – Maya Angelou</a:t>
            </a:r>
          </a:p>
        </p:txBody>
      </p:sp>
    </p:spTree>
    <p:extLst>
      <p:ext uri="{BB962C8B-B14F-4D97-AF65-F5344CB8AC3E}">
        <p14:creationId xmlns:p14="http://schemas.microsoft.com/office/powerpoint/2010/main" val="20348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466416" cy="980049"/>
          </a:xfrm>
        </p:spPr>
        <p:txBody>
          <a:bodyPr anchor="t">
            <a:normAutofit/>
          </a:bodyPr>
          <a:lstStyle/>
          <a:p>
            <a:r>
              <a:rPr lang="en-US" sz="5000" b="1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Session</a:t>
            </a:r>
            <a:r>
              <a:rPr lang="en-US" sz="500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5000" b="1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One Objectives</a:t>
            </a:r>
            <a:endParaRPr lang="en-US" sz="5000" b="1" dirty="0">
              <a:solidFill>
                <a:srgbClr val="92D05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116" y="1979140"/>
            <a:ext cx="4799267" cy="330847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Learning and understanding your parenting style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Know the three general types of parenting styles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Understanding the long-term effects of parenting styles</a:t>
            </a:r>
          </a:p>
        </p:txBody>
      </p:sp>
      <p:pic>
        <p:nvPicPr>
          <p:cNvPr id="11" name="Graphic 10" descr="Family with two children">
            <a:extLst>
              <a:ext uri="{FF2B5EF4-FFF2-40B4-BE49-F238E27FC236}">
                <a16:creationId xmlns:a16="http://schemas.microsoft.com/office/drawing/2014/main" id="{4458A09D-9470-4C83-B15A-043990EC7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1317" y="1589649"/>
            <a:ext cx="4130209" cy="413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sz="5000" b="1" cap="none" dirty="0">
                <a:latin typeface="Calibri" panose="020F0502020204030204" pitchFamily="34" charset="0"/>
                <a:cs typeface="Arial" pitchFamily="34" charset="0"/>
              </a:rPr>
              <a:t>Parenting Styles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0AA1A5-47E3-423B-AC6A-04FC9DB56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6856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94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25" y="232753"/>
            <a:ext cx="8981016" cy="1698325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The Over-Controlling </a:t>
            </a:r>
            <a:b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Parenting Style</a:t>
            </a:r>
            <a:r>
              <a:rPr lang="en-US" sz="54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54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</a:br>
            <a:endParaRPr lang="en-US" sz="5400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F49F314-182A-4AA2-8001-86ACF72C864A}"/>
              </a:ext>
            </a:extLst>
          </p:cNvPr>
          <p:cNvSpPr txBox="1"/>
          <p:nvPr/>
        </p:nvSpPr>
        <p:spPr>
          <a:xfrm>
            <a:off x="4317103" y="4134768"/>
            <a:ext cx="2769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Power Patrols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0D608E0-AD8A-4203-8170-549759884B74}"/>
              </a:ext>
            </a:extLst>
          </p:cNvPr>
          <p:cNvSpPr txBox="1"/>
          <p:nvPr/>
        </p:nvSpPr>
        <p:spPr>
          <a:xfrm>
            <a:off x="4030124" y="5148215"/>
            <a:ext cx="3195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Perfectionistic Supervisors</a:t>
            </a:r>
          </a:p>
        </p:txBody>
      </p:sp>
      <p:graphicFrame>
        <p:nvGraphicFramePr>
          <p:cNvPr id="96" name="Diagram 95">
            <a:extLst>
              <a:ext uri="{FF2B5EF4-FFF2-40B4-BE49-F238E27FC236}">
                <a16:creationId xmlns:a16="http://schemas.microsoft.com/office/drawing/2014/main" id="{5B3DB8EB-3AD9-4100-A631-2B102A44B4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5161481"/>
              </p:ext>
            </p:extLst>
          </p:nvPr>
        </p:nvGraphicFramePr>
        <p:xfrm>
          <a:off x="1311566" y="2182273"/>
          <a:ext cx="6811334" cy="336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99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75" y="2308144"/>
            <a:ext cx="4214805" cy="1735655"/>
          </a:xfrm>
        </p:spPr>
        <p:txBody>
          <a:bodyPr anchor="ctr">
            <a:normAutofit/>
          </a:bodyPr>
          <a:lstStyle/>
          <a:p>
            <a:r>
              <a:rPr lang="en-US" sz="5000" b="1" cap="none" dirty="0">
                <a:latin typeface="Calibri" panose="020F0502020204030204" pitchFamily="34" charset="0"/>
                <a:cs typeface="Arial" pitchFamily="34" charset="0"/>
              </a:rPr>
              <a:t>Power Patrols and Discipline </a:t>
            </a:r>
          </a:p>
        </p:txBody>
      </p:sp>
      <p:sp>
        <p:nvSpPr>
          <p:cNvPr id="27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5054851" y="1109145"/>
            <a:ext cx="6341016" cy="4603900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pPr marL="0" indent="0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Punishment that imposes suffering of various degrees and types.</a:t>
            </a:r>
          </a:p>
          <a:p>
            <a:pPr marL="0" indent="0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Goal: They want obedient children, so the parent maintains a position of power and control.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Mental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Emotional (shame)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Physical suffering</a:t>
            </a:r>
          </a:p>
        </p:txBody>
      </p:sp>
      <p:sp>
        <p:nvSpPr>
          <p:cNvPr id="3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5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7821" y="543339"/>
            <a:ext cx="8596668" cy="901148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Power Patrols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770" y="1851151"/>
            <a:ext cx="4267200" cy="3712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Parenting Style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Always emotionally abusive.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Sometimes physical.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Love power and control.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Like to be in control of situations and people in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They want children to always follow the rules.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265" y="1837898"/>
            <a:ext cx="418403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Personality Traits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Strong leaders.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Bossy/demanding.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No patience.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Not flexible.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Intimidators/forceful.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Difficulty establishing warmth and closeness in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1243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881" y="111409"/>
            <a:ext cx="7083004" cy="1760030"/>
          </a:xfrm>
        </p:spPr>
        <p:txBody>
          <a:bodyPr>
            <a:noAutofit/>
          </a:bodyPr>
          <a:lstStyle/>
          <a:p>
            <a:pPr algn="ctr"/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Power Patrol Tools and </a:t>
            </a:r>
            <a:b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5000" b="1" cap="none" dirty="0">
                <a:solidFill>
                  <a:srgbClr val="92D050"/>
                </a:solidFill>
                <a:latin typeface="Calibri" panose="020F0502020204030204" pitchFamily="34" charset="0"/>
                <a:cs typeface="Arial" pitchFamily="34" charset="0"/>
              </a:rPr>
              <a:t>Long-Term Effects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768" y="1805178"/>
            <a:ext cx="4185617" cy="698414"/>
          </a:xfrm>
        </p:spPr>
        <p:txBody>
          <a:bodyPr>
            <a:noAutofit/>
          </a:bodyPr>
          <a:lstStyle/>
          <a:p>
            <a:pPr algn="ctr"/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Patrol Tools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552" y="2559483"/>
            <a:ext cx="4185623" cy="28531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commands or threats to motivate children.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Verbal threats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Shame and blame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punishment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“Do your homework now or else.”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415" y="1927330"/>
            <a:ext cx="3313495" cy="576262"/>
          </a:xfrm>
        </p:spPr>
        <p:txBody>
          <a:bodyPr>
            <a:normAutofit/>
          </a:bodyPr>
          <a:lstStyle/>
          <a:p>
            <a:r>
              <a:rPr lang="en-US" sz="3000" b="1" cap="none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Effects on Children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3" y="2559483"/>
            <a:ext cx="4185617" cy="39812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become discouraged.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little or no respect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Poor relationships with that parent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Blindly compliant/cannot make decisions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Rebellious children who resist any type of control or 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 in abusive relationships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Feel they deserve to be punished</a:t>
            </a:r>
          </a:p>
        </p:txBody>
      </p:sp>
    </p:spTree>
    <p:extLst>
      <p:ext uri="{BB962C8B-B14F-4D97-AF65-F5344CB8AC3E}">
        <p14:creationId xmlns:p14="http://schemas.microsoft.com/office/powerpoint/2010/main" val="8556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5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613095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000" b="1" cap="none" dirty="0">
                <a:latin typeface="Calibri" panose="020F0502020204030204" pitchFamily="34" charset="0"/>
                <a:cs typeface="Arial" pitchFamily="34" charset="0"/>
              </a:rPr>
              <a:t>Perfectionistic Supervisors </a:t>
            </a:r>
            <a:br>
              <a:rPr lang="en-US" sz="5000" b="1" cap="none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5000" b="1" cap="none" dirty="0">
                <a:latin typeface="Calibri" panose="020F0502020204030204" pitchFamily="34" charset="0"/>
                <a:cs typeface="Arial" pitchFamily="34" charset="0"/>
              </a:rPr>
              <a:t>and Discipline</a:t>
            </a:r>
          </a:p>
        </p:txBody>
      </p:sp>
      <p:sp>
        <p:nvSpPr>
          <p:cNvPr id="88" name="Isosceles Triangle 5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Isosceles Triangle 6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B87F82F5-1C5F-435E-884F-AC3231CBE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15330"/>
              </p:ext>
            </p:extLst>
          </p:nvPr>
        </p:nvGraphicFramePr>
        <p:xfrm>
          <a:off x="1483865" y="2222695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65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1216</Words>
  <Application>Microsoft Office PowerPoint</Application>
  <PresentationFormat>Widescreen</PresentationFormat>
  <Paragraphs>218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Trebuchet MS</vt:lpstr>
      <vt:lpstr>Wingdings</vt:lpstr>
      <vt:lpstr>Wingdings 3</vt:lpstr>
      <vt:lpstr>Facet</vt:lpstr>
      <vt:lpstr>Session 1</vt:lpstr>
      <vt:lpstr>Parentz@Work Overview</vt:lpstr>
      <vt:lpstr>Session One Objectives</vt:lpstr>
      <vt:lpstr>Parenting Styles</vt:lpstr>
      <vt:lpstr>The Over-Controlling  Parenting Style </vt:lpstr>
      <vt:lpstr>Power Patrols and Discipline </vt:lpstr>
      <vt:lpstr>Power Patrols</vt:lpstr>
      <vt:lpstr>Power Patrol Tools and  Long-Term Effects</vt:lpstr>
      <vt:lpstr>Perfectionistic Supervisors  and Discipline</vt:lpstr>
      <vt:lpstr>Perfectionistic Supervisors</vt:lpstr>
      <vt:lpstr>Perfectionistic Supervisors  Long Term Effects</vt:lpstr>
      <vt:lpstr>Research Shows:</vt:lpstr>
      <vt:lpstr>  Types of Under-Controlling Parents</vt:lpstr>
      <vt:lpstr>Avoiders</vt:lpstr>
      <vt:lpstr>Traits of an Avoider</vt:lpstr>
      <vt:lpstr>What Do  Avoiders Believe?</vt:lpstr>
      <vt:lpstr>Avoider’s Tools and Long-Term Effects</vt:lpstr>
      <vt:lpstr>Over-Indulgers</vt:lpstr>
      <vt:lpstr>Traits of Over-Indulgers</vt:lpstr>
      <vt:lpstr>Over-Indulgers Are Parents Who:</vt:lpstr>
      <vt:lpstr>Long-Term Effects of  Over-Indulgent Parenting  on Children</vt:lpstr>
      <vt:lpstr>Research Shows:</vt:lpstr>
      <vt:lpstr>Balanced Parenting Style</vt:lpstr>
      <vt:lpstr>Balanced Parenting Style Personality Traits</vt:lpstr>
      <vt:lpstr>Long-Term Effects of  Balanced Parenting</vt:lpstr>
      <vt:lpstr>Research Shows: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Lesley Row</dc:creator>
  <cp:lastModifiedBy>Natalie Rascoe</cp:lastModifiedBy>
  <cp:revision>4</cp:revision>
  <dcterms:created xsi:type="dcterms:W3CDTF">2020-05-04T21:19:46Z</dcterms:created>
  <dcterms:modified xsi:type="dcterms:W3CDTF">2020-12-14T22:58:19Z</dcterms:modified>
</cp:coreProperties>
</file>